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57" r:id="rId3"/>
    <p:sldId id="265" r:id="rId4"/>
    <p:sldId id="266" r:id="rId5"/>
    <p:sldId id="267" r:id="rId6"/>
    <p:sldId id="268" r:id="rId7"/>
    <p:sldId id="270" r:id="rId8"/>
    <p:sldId id="269" r:id="rId9"/>
    <p:sldId id="274" r:id="rId10"/>
    <p:sldId id="275" r:id="rId11"/>
    <p:sldId id="271" r:id="rId12"/>
    <p:sldId id="27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B9966-0E30-46F5-8FC0-D25AFE7EE013}" v="236" dt="2023-12-03T17:15:12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94660"/>
  </p:normalViewPr>
  <p:slideViewPr>
    <p:cSldViewPr snapToGrid="0">
      <p:cViewPr>
        <p:scale>
          <a:sx n="66" d="100"/>
          <a:sy n="66" d="100"/>
        </p:scale>
        <p:origin x="1099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Akerlof Berigan" userId="1a8d56fc-de3a-4c9a-bb6e-0d52f35feb29" providerId="ADAL" clId="{4D8B9966-0E30-46F5-8FC0-D25AFE7EE013}"/>
    <pc:docChg chg="undo custSel addSld modSld">
      <pc:chgData name="Liam Akerlof Berigan" userId="1a8d56fc-de3a-4c9a-bb6e-0d52f35feb29" providerId="ADAL" clId="{4D8B9966-0E30-46F5-8FC0-D25AFE7EE013}" dt="2023-12-03T17:21:14.950" v="2178" actId="20577"/>
      <pc:docMkLst>
        <pc:docMk/>
      </pc:docMkLst>
      <pc:sldChg chg="addSp modSp new mod">
        <pc:chgData name="Liam Akerlof Berigan" userId="1a8d56fc-de3a-4c9a-bb6e-0d52f35feb29" providerId="ADAL" clId="{4D8B9966-0E30-46F5-8FC0-D25AFE7EE013}" dt="2023-12-03T15:24:24.978" v="3" actId="962"/>
        <pc:sldMkLst>
          <pc:docMk/>
          <pc:sldMk cId="2393312750" sldId="267"/>
        </pc:sldMkLst>
        <pc:picChg chg="add mod">
          <ac:chgData name="Liam Akerlof Berigan" userId="1a8d56fc-de3a-4c9a-bb6e-0d52f35feb29" providerId="ADAL" clId="{4D8B9966-0E30-46F5-8FC0-D25AFE7EE013}" dt="2023-12-03T15:24:24.978" v="3" actId="962"/>
          <ac:picMkLst>
            <pc:docMk/>
            <pc:sldMk cId="2393312750" sldId="267"/>
            <ac:picMk id="3" creationId="{6820DE05-2DEF-959A-1A72-ED4FB0A829C6}"/>
          </ac:picMkLst>
        </pc:picChg>
      </pc:sldChg>
      <pc:sldChg chg="addSp delSp modSp new mod">
        <pc:chgData name="Liam Akerlof Berigan" userId="1a8d56fc-de3a-4c9a-bb6e-0d52f35feb29" providerId="ADAL" clId="{4D8B9966-0E30-46F5-8FC0-D25AFE7EE013}" dt="2023-12-03T15:57:41.891" v="548" actId="20577"/>
        <pc:sldMkLst>
          <pc:docMk/>
          <pc:sldMk cId="696084380" sldId="268"/>
        </pc:sldMkLst>
        <pc:spChg chg="mod">
          <ac:chgData name="Liam Akerlof Berigan" userId="1a8d56fc-de3a-4c9a-bb6e-0d52f35feb29" providerId="ADAL" clId="{4D8B9966-0E30-46F5-8FC0-D25AFE7EE013}" dt="2023-12-03T15:28:40.149" v="41" actId="20577"/>
          <ac:spMkLst>
            <pc:docMk/>
            <pc:sldMk cId="696084380" sldId="268"/>
            <ac:spMk id="2" creationId="{BDEEB08D-F898-6ECC-4480-C6EDFB820F42}"/>
          </ac:spMkLst>
        </pc:spChg>
        <pc:spChg chg="add del mod">
          <ac:chgData name="Liam Akerlof Berigan" userId="1a8d56fc-de3a-4c9a-bb6e-0d52f35feb29" providerId="ADAL" clId="{4D8B9966-0E30-46F5-8FC0-D25AFE7EE013}" dt="2023-12-03T15:57:41.891" v="548" actId="20577"/>
          <ac:spMkLst>
            <pc:docMk/>
            <pc:sldMk cId="696084380" sldId="268"/>
            <ac:spMk id="3" creationId="{70111C57-32AE-CA37-7368-658D68EB51C0}"/>
          </ac:spMkLst>
        </pc:spChg>
        <pc:picChg chg="add del mod">
          <ac:chgData name="Liam Akerlof Berigan" userId="1a8d56fc-de3a-4c9a-bb6e-0d52f35feb29" providerId="ADAL" clId="{4D8B9966-0E30-46F5-8FC0-D25AFE7EE013}" dt="2023-12-03T15:36:08.105" v="102" actId="478"/>
          <ac:picMkLst>
            <pc:docMk/>
            <pc:sldMk cId="696084380" sldId="268"/>
            <ac:picMk id="4" creationId="{1450B6D0-0BCD-4924-14D5-BED645218414}"/>
          </ac:picMkLst>
        </pc:picChg>
        <pc:picChg chg="add mod">
          <ac:chgData name="Liam Akerlof Berigan" userId="1a8d56fc-de3a-4c9a-bb6e-0d52f35feb29" providerId="ADAL" clId="{4D8B9966-0E30-46F5-8FC0-D25AFE7EE013}" dt="2023-12-03T15:43:39.317" v="274" actId="1076"/>
          <ac:picMkLst>
            <pc:docMk/>
            <pc:sldMk cId="696084380" sldId="268"/>
            <ac:picMk id="5" creationId="{14588E19-F996-0AD0-6F1D-6F761137C350}"/>
          </ac:picMkLst>
        </pc:picChg>
      </pc:sldChg>
      <pc:sldChg chg="addSp delSp modSp new mod modNotesTx">
        <pc:chgData name="Liam Akerlof Berigan" userId="1a8d56fc-de3a-4c9a-bb6e-0d52f35feb29" providerId="ADAL" clId="{4D8B9966-0E30-46F5-8FC0-D25AFE7EE013}" dt="2023-12-03T17:16:07.845" v="2174" actId="255"/>
        <pc:sldMkLst>
          <pc:docMk/>
          <pc:sldMk cId="2401566146" sldId="269"/>
        </pc:sldMkLst>
        <pc:spChg chg="mod">
          <ac:chgData name="Liam Akerlof Berigan" userId="1a8d56fc-de3a-4c9a-bb6e-0d52f35feb29" providerId="ADAL" clId="{4D8B9966-0E30-46F5-8FC0-D25AFE7EE013}" dt="2023-12-03T16:00:44.996" v="578" actId="20577"/>
          <ac:spMkLst>
            <pc:docMk/>
            <pc:sldMk cId="2401566146" sldId="269"/>
            <ac:spMk id="2" creationId="{BE2187CC-D1A7-DB0B-F02A-CE325F903391}"/>
          </ac:spMkLst>
        </pc:spChg>
        <pc:spChg chg="mod">
          <ac:chgData name="Liam Akerlof Berigan" userId="1a8d56fc-de3a-4c9a-bb6e-0d52f35feb29" providerId="ADAL" clId="{4D8B9966-0E30-46F5-8FC0-D25AFE7EE013}" dt="2023-12-03T17:09:34.969" v="2025" actId="21"/>
          <ac:spMkLst>
            <pc:docMk/>
            <pc:sldMk cId="2401566146" sldId="269"/>
            <ac:spMk id="3" creationId="{C885F8DE-CA0E-1DDF-FD61-2FE483B485B7}"/>
          </ac:spMkLst>
        </pc:spChg>
        <pc:spChg chg="add mod">
          <ac:chgData name="Liam Akerlof Berigan" userId="1a8d56fc-de3a-4c9a-bb6e-0d52f35feb29" providerId="ADAL" clId="{4D8B9966-0E30-46F5-8FC0-D25AFE7EE013}" dt="2023-12-03T17:16:03.377" v="2173" actId="255"/>
          <ac:spMkLst>
            <pc:docMk/>
            <pc:sldMk cId="2401566146" sldId="269"/>
            <ac:spMk id="9" creationId="{CE8ED1AB-7CBA-C3A2-91A4-CE65B2754604}"/>
          </ac:spMkLst>
        </pc:spChg>
        <pc:spChg chg="add mod">
          <ac:chgData name="Liam Akerlof Berigan" userId="1a8d56fc-de3a-4c9a-bb6e-0d52f35feb29" providerId="ADAL" clId="{4D8B9966-0E30-46F5-8FC0-D25AFE7EE013}" dt="2023-12-03T17:16:07.845" v="2174" actId="255"/>
          <ac:spMkLst>
            <pc:docMk/>
            <pc:sldMk cId="2401566146" sldId="269"/>
            <ac:spMk id="10" creationId="{A757E36B-90C2-0655-5962-6DFF3C0079A5}"/>
          </ac:spMkLst>
        </pc:spChg>
        <pc:picChg chg="add del mod modCrop">
          <ac:chgData name="Liam Akerlof Berigan" userId="1a8d56fc-de3a-4c9a-bb6e-0d52f35feb29" providerId="ADAL" clId="{4D8B9966-0E30-46F5-8FC0-D25AFE7EE013}" dt="2023-12-03T16:59:14.429" v="1959" actId="21"/>
          <ac:picMkLst>
            <pc:docMk/>
            <pc:sldMk cId="2401566146" sldId="269"/>
            <ac:picMk id="5" creationId="{F48BE757-975A-954F-5B44-9237AA696B92}"/>
          </ac:picMkLst>
        </pc:picChg>
        <pc:picChg chg="add mod modCrop">
          <ac:chgData name="Liam Akerlof Berigan" userId="1a8d56fc-de3a-4c9a-bb6e-0d52f35feb29" providerId="ADAL" clId="{4D8B9966-0E30-46F5-8FC0-D25AFE7EE013}" dt="2023-12-03T17:10:14.083" v="2038" actId="1076"/>
          <ac:picMkLst>
            <pc:docMk/>
            <pc:sldMk cId="2401566146" sldId="269"/>
            <ac:picMk id="7" creationId="{DF8B6C7F-87F7-58AB-E2BA-4F04CDCF6777}"/>
          </ac:picMkLst>
        </pc:picChg>
        <pc:picChg chg="add mod">
          <ac:chgData name="Liam Akerlof Berigan" userId="1a8d56fc-de3a-4c9a-bb6e-0d52f35feb29" providerId="ADAL" clId="{4D8B9966-0E30-46F5-8FC0-D25AFE7EE013}" dt="2023-12-03T17:10:14.083" v="2038" actId="1076"/>
          <ac:picMkLst>
            <pc:docMk/>
            <pc:sldMk cId="2401566146" sldId="269"/>
            <ac:picMk id="8" creationId="{4F64F1EE-2726-DCDA-694D-1373FB1F4E30}"/>
          </ac:picMkLst>
        </pc:picChg>
      </pc:sldChg>
      <pc:sldChg chg="addSp delSp modSp add mod modAnim">
        <pc:chgData name="Liam Akerlof Berigan" userId="1a8d56fc-de3a-4c9a-bb6e-0d52f35feb29" providerId="ADAL" clId="{4D8B9966-0E30-46F5-8FC0-D25AFE7EE013}" dt="2023-12-03T15:56:29.931" v="532" actId="6549"/>
        <pc:sldMkLst>
          <pc:docMk/>
          <pc:sldMk cId="1650520438" sldId="270"/>
        </pc:sldMkLst>
        <pc:spChg chg="del">
          <ac:chgData name="Liam Akerlof Berigan" userId="1a8d56fc-de3a-4c9a-bb6e-0d52f35feb29" providerId="ADAL" clId="{4D8B9966-0E30-46F5-8FC0-D25AFE7EE013}" dt="2023-12-03T15:44:12.185" v="276" actId="478"/>
          <ac:spMkLst>
            <pc:docMk/>
            <pc:sldMk cId="1650520438" sldId="270"/>
            <ac:spMk id="3" creationId="{70111C57-32AE-CA37-7368-658D68EB51C0}"/>
          </ac:spMkLst>
        </pc:spChg>
        <pc:spChg chg="add del mod">
          <ac:chgData name="Liam Akerlof Berigan" userId="1a8d56fc-de3a-4c9a-bb6e-0d52f35feb29" providerId="ADAL" clId="{4D8B9966-0E30-46F5-8FC0-D25AFE7EE013}" dt="2023-12-03T15:44:14.614" v="277" actId="478"/>
          <ac:spMkLst>
            <pc:docMk/>
            <pc:sldMk cId="1650520438" sldId="270"/>
            <ac:spMk id="6" creationId="{38C3A092-AC4E-A786-7F84-89AE54A18807}"/>
          </ac:spMkLst>
        </pc:spChg>
        <pc:spChg chg="add mod">
          <ac:chgData name="Liam Akerlof Berigan" userId="1a8d56fc-de3a-4c9a-bb6e-0d52f35feb29" providerId="ADAL" clId="{4D8B9966-0E30-46F5-8FC0-D25AFE7EE013}" dt="2023-12-03T15:45:15.718" v="365" actId="1076"/>
          <ac:spMkLst>
            <pc:docMk/>
            <pc:sldMk cId="1650520438" sldId="270"/>
            <ac:spMk id="7" creationId="{782BFCD7-4E86-90BD-6168-C9422E2B440B}"/>
          </ac:spMkLst>
        </pc:spChg>
        <pc:spChg chg="add mod">
          <ac:chgData name="Liam Akerlof Berigan" userId="1a8d56fc-de3a-4c9a-bb6e-0d52f35feb29" providerId="ADAL" clId="{4D8B9966-0E30-46F5-8FC0-D25AFE7EE013}" dt="2023-12-03T15:46:33.637" v="384" actId="20577"/>
          <ac:spMkLst>
            <pc:docMk/>
            <pc:sldMk cId="1650520438" sldId="270"/>
            <ac:spMk id="8" creationId="{BA9E2FFB-D0FD-BCCF-F938-D64052CC4ACC}"/>
          </ac:spMkLst>
        </pc:spChg>
        <pc:spChg chg="add del mod">
          <ac:chgData name="Liam Akerlof Berigan" userId="1a8d56fc-de3a-4c9a-bb6e-0d52f35feb29" providerId="ADAL" clId="{4D8B9966-0E30-46F5-8FC0-D25AFE7EE013}" dt="2023-12-03T15:52:53.144" v="425" actId="478"/>
          <ac:spMkLst>
            <pc:docMk/>
            <pc:sldMk cId="1650520438" sldId="270"/>
            <ac:spMk id="36" creationId="{9DAAD4BE-5543-1A68-649D-3230361443A0}"/>
          </ac:spMkLst>
        </pc:spChg>
        <pc:spChg chg="add mod">
          <ac:chgData name="Liam Akerlof Berigan" userId="1a8d56fc-de3a-4c9a-bb6e-0d52f35feb29" providerId="ADAL" clId="{4D8B9966-0E30-46F5-8FC0-D25AFE7EE013}" dt="2023-12-03T15:56:29.931" v="532" actId="6549"/>
          <ac:spMkLst>
            <pc:docMk/>
            <pc:sldMk cId="1650520438" sldId="270"/>
            <ac:spMk id="37" creationId="{E04BE22C-8D72-61A8-63E1-8CAE9DBAA5C1}"/>
          </ac:spMkLst>
        </pc:spChg>
        <pc:picChg chg="mod">
          <ac:chgData name="Liam Akerlof Berigan" userId="1a8d56fc-de3a-4c9a-bb6e-0d52f35feb29" providerId="ADAL" clId="{4D8B9966-0E30-46F5-8FC0-D25AFE7EE013}" dt="2023-12-03T15:44:18.857" v="311" actId="1036"/>
          <ac:picMkLst>
            <pc:docMk/>
            <pc:sldMk cId="1650520438" sldId="270"/>
            <ac:picMk id="5" creationId="{14588E19-F996-0AD0-6F1D-6F761137C350}"/>
          </ac:picMkLst>
        </pc:picChg>
        <pc:inkChg chg="add del">
          <ac:chgData name="Liam Akerlof Berigan" userId="1a8d56fc-de3a-4c9a-bb6e-0d52f35feb29" providerId="ADAL" clId="{4D8B9966-0E30-46F5-8FC0-D25AFE7EE013}" dt="2023-12-03T15:47:27.678" v="386" actId="9405"/>
          <ac:inkMkLst>
            <pc:docMk/>
            <pc:sldMk cId="1650520438" sldId="270"/>
            <ac:inkMk id="9" creationId="{A10307B0-C76E-5A9D-45AE-220895C703BE}"/>
          </ac:inkMkLst>
        </pc:inkChg>
        <pc:inkChg chg="add del">
          <ac:chgData name="Liam Akerlof Berigan" userId="1a8d56fc-de3a-4c9a-bb6e-0d52f35feb29" providerId="ADAL" clId="{4D8B9966-0E30-46F5-8FC0-D25AFE7EE013}" dt="2023-12-03T15:47:40.635" v="388" actId="9405"/>
          <ac:inkMkLst>
            <pc:docMk/>
            <pc:sldMk cId="1650520438" sldId="270"/>
            <ac:inkMk id="10" creationId="{B269F509-D596-3EAD-F5D5-5B55167DC118}"/>
          </ac:inkMkLst>
        </pc:inkChg>
        <pc:inkChg chg="add del">
          <ac:chgData name="Liam Akerlof Berigan" userId="1a8d56fc-de3a-4c9a-bb6e-0d52f35feb29" providerId="ADAL" clId="{4D8B9966-0E30-46F5-8FC0-D25AFE7EE013}" dt="2023-12-03T15:47:55.001" v="390" actId="9405"/>
          <ac:inkMkLst>
            <pc:docMk/>
            <pc:sldMk cId="1650520438" sldId="270"/>
            <ac:inkMk id="11" creationId="{0FEBC9BE-04C8-6C01-DFE9-0E715E68B975}"/>
          </ac:inkMkLst>
        </pc:inkChg>
        <pc:inkChg chg="add del">
          <ac:chgData name="Liam Akerlof Berigan" userId="1a8d56fc-de3a-4c9a-bb6e-0d52f35feb29" providerId="ADAL" clId="{4D8B9966-0E30-46F5-8FC0-D25AFE7EE013}" dt="2023-12-03T15:48:06.609" v="392" actId="9405"/>
          <ac:inkMkLst>
            <pc:docMk/>
            <pc:sldMk cId="1650520438" sldId="270"/>
            <ac:inkMk id="12" creationId="{5FD50D0D-5746-C878-F359-C97B3CABF5EB}"/>
          </ac:inkMkLst>
        </pc:inkChg>
        <pc:inkChg chg="add del">
          <ac:chgData name="Liam Akerlof Berigan" userId="1a8d56fc-de3a-4c9a-bb6e-0d52f35feb29" providerId="ADAL" clId="{4D8B9966-0E30-46F5-8FC0-D25AFE7EE013}" dt="2023-12-03T15:48:13.910" v="394" actId="9405"/>
          <ac:inkMkLst>
            <pc:docMk/>
            <pc:sldMk cId="1650520438" sldId="270"/>
            <ac:inkMk id="13" creationId="{96E9CD34-0CC8-EEA6-488F-034E4AEE27A8}"/>
          </ac:inkMkLst>
        </pc:inkChg>
        <pc:inkChg chg="add del">
          <ac:chgData name="Liam Akerlof Berigan" userId="1a8d56fc-de3a-4c9a-bb6e-0d52f35feb29" providerId="ADAL" clId="{4D8B9966-0E30-46F5-8FC0-D25AFE7EE013}" dt="2023-12-03T15:48:21.009" v="396" actId="9405"/>
          <ac:inkMkLst>
            <pc:docMk/>
            <pc:sldMk cId="1650520438" sldId="270"/>
            <ac:inkMk id="14" creationId="{6F8146C0-F534-8AB8-99A5-DE4F68697A78}"/>
          </ac:inkMkLst>
        </pc:inkChg>
        <pc:inkChg chg="add del">
          <ac:chgData name="Liam Akerlof Berigan" userId="1a8d56fc-de3a-4c9a-bb6e-0d52f35feb29" providerId="ADAL" clId="{4D8B9966-0E30-46F5-8FC0-D25AFE7EE013}" dt="2023-12-03T15:48:41.789" v="398" actId="9405"/>
          <ac:inkMkLst>
            <pc:docMk/>
            <pc:sldMk cId="1650520438" sldId="270"/>
            <ac:inkMk id="15" creationId="{93ED97BA-7CCD-76E1-7673-222D0A856C5A}"/>
          </ac:inkMkLst>
        </pc:inkChg>
        <pc:inkChg chg="add">
          <ac:chgData name="Liam Akerlof Berigan" userId="1a8d56fc-de3a-4c9a-bb6e-0d52f35feb29" providerId="ADAL" clId="{4D8B9966-0E30-46F5-8FC0-D25AFE7EE013}" dt="2023-12-03T15:49:24.746" v="399" actId="9405"/>
          <ac:inkMkLst>
            <pc:docMk/>
            <pc:sldMk cId="1650520438" sldId="270"/>
            <ac:inkMk id="16" creationId="{4055F9E6-4B63-6AFB-CCE5-CC57A3F95DB3}"/>
          </ac:inkMkLst>
        </pc:inkChg>
        <pc:inkChg chg="add">
          <ac:chgData name="Liam Akerlof Berigan" userId="1a8d56fc-de3a-4c9a-bb6e-0d52f35feb29" providerId="ADAL" clId="{4D8B9966-0E30-46F5-8FC0-D25AFE7EE013}" dt="2023-12-03T15:49:32.532" v="400" actId="9405"/>
          <ac:inkMkLst>
            <pc:docMk/>
            <pc:sldMk cId="1650520438" sldId="270"/>
            <ac:inkMk id="17" creationId="{D895D3B9-176B-F080-6141-4825E704EE5A}"/>
          </ac:inkMkLst>
        </pc:inkChg>
        <pc:inkChg chg="add">
          <ac:chgData name="Liam Akerlof Berigan" userId="1a8d56fc-de3a-4c9a-bb6e-0d52f35feb29" providerId="ADAL" clId="{4D8B9966-0E30-46F5-8FC0-D25AFE7EE013}" dt="2023-12-03T15:49:38.771" v="401" actId="9405"/>
          <ac:inkMkLst>
            <pc:docMk/>
            <pc:sldMk cId="1650520438" sldId="270"/>
            <ac:inkMk id="18" creationId="{15781696-D241-34AE-7860-59021762A82C}"/>
          </ac:inkMkLst>
        </pc:inkChg>
        <pc:inkChg chg="add">
          <ac:chgData name="Liam Akerlof Berigan" userId="1a8d56fc-de3a-4c9a-bb6e-0d52f35feb29" providerId="ADAL" clId="{4D8B9966-0E30-46F5-8FC0-D25AFE7EE013}" dt="2023-12-03T15:49:49.722" v="402" actId="9405"/>
          <ac:inkMkLst>
            <pc:docMk/>
            <pc:sldMk cId="1650520438" sldId="270"/>
            <ac:inkMk id="19" creationId="{D2E62985-CEB1-9528-444D-2A8AD9C7414F}"/>
          </ac:inkMkLst>
        </pc:inkChg>
        <pc:inkChg chg="add">
          <ac:chgData name="Liam Akerlof Berigan" userId="1a8d56fc-de3a-4c9a-bb6e-0d52f35feb29" providerId="ADAL" clId="{4D8B9966-0E30-46F5-8FC0-D25AFE7EE013}" dt="2023-12-03T15:50:02.928" v="403" actId="9405"/>
          <ac:inkMkLst>
            <pc:docMk/>
            <pc:sldMk cId="1650520438" sldId="270"/>
            <ac:inkMk id="20" creationId="{70EB326C-C44B-FF9B-891B-335132CEE3A2}"/>
          </ac:inkMkLst>
        </pc:inkChg>
        <pc:inkChg chg="add">
          <ac:chgData name="Liam Akerlof Berigan" userId="1a8d56fc-de3a-4c9a-bb6e-0d52f35feb29" providerId="ADAL" clId="{4D8B9966-0E30-46F5-8FC0-D25AFE7EE013}" dt="2023-12-03T15:50:05.610" v="404" actId="9405"/>
          <ac:inkMkLst>
            <pc:docMk/>
            <pc:sldMk cId="1650520438" sldId="270"/>
            <ac:inkMk id="21" creationId="{B932A3FB-B975-9CD6-040B-90C7A483B818}"/>
          </ac:inkMkLst>
        </pc:inkChg>
        <pc:inkChg chg="add">
          <ac:chgData name="Liam Akerlof Berigan" userId="1a8d56fc-de3a-4c9a-bb6e-0d52f35feb29" providerId="ADAL" clId="{4D8B9966-0E30-46F5-8FC0-D25AFE7EE013}" dt="2023-12-03T15:50:08.504" v="405" actId="9405"/>
          <ac:inkMkLst>
            <pc:docMk/>
            <pc:sldMk cId="1650520438" sldId="270"/>
            <ac:inkMk id="22" creationId="{8FDDAF27-26E3-09BC-D733-704318297A81}"/>
          </ac:inkMkLst>
        </pc:inkChg>
        <pc:inkChg chg="add">
          <ac:chgData name="Liam Akerlof Berigan" userId="1a8d56fc-de3a-4c9a-bb6e-0d52f35feb29" providerId="ADAL" clId="{4D8B9966-0E30-46F5-8FC0-D25AFE7EE013}" dt="2023-12-03T15:50:11.245" v="406" actId="9405"/>
          <ac:inkMkLst>
            <pc:docMk/>
            <pc:sldMk cId="1650520438" sldId="270"/>
            <ac:inkMk id="23" creationId="{FCE3A836-AB96-8555-D5DF-B799DBE54D1B}"/>
          </ac:inkMkLst>
        </pc:inkChg>
        <pc:inkChg chg="add">
          <ac:chgData name="Liam Akerlof Berigan" userId="1a8d56fc-de3a-4c9a-bb6e-0d52f35feb29" providerId="ADAL" clId="{4D8B9966-0E30-46F5-8FC0-D25AFE7EE013}" dt="2023-12-03T15:50:13.938" v="407" actId="9405"/>
          <ac:inkMkLst>
            <pc:docMk/>
            <pc:sldMk cId="1650520438" sldId="270"/>
            <ac:inkMk id="24" creationId="{5526C0CB-2F2C-E174-FF41-141957AA18BC}"/>
          </ac:inkMkLst>
        </pc:inkChg>
        <pc:inkChg chg="add">
          <ac:chgData name="Liam Akerlof Berigan" userId="1a8d56fc-de3a-4c9a-bb6e-0d52f35feb29" providerId="ADAL" clId="{4D8B9966-0E30-46F5-8FC0-D25AFE7EE013}" dt="2023-12-03T15:50:15.883" v="408" actId="9405"/>
          <ac:inkMkLst>
            <pc:docMk/>
            <pc:sldMk cId="1650520438" sldId="270"/>
            <ac:inkMk id="25" creationId="{C4C90F0F-469B-0270-842F-78D251B07C4E}"/>
          </ac:inkMkLst>
        </pc:inkChg>
        <pc:inkChg chg="add">
          <ac:chgData name="Liam Akerlof Berigan" userId="1a8d56fc-de3a-4c9a-bb6e-0d52f35feb29" providerId="ADAL" clId="{4D8B9966-0E30-46F5-8FC0-D25AFE7EE013}" dt="2023-12-03T15:50:19.083" v="409" actId="9405"/>
          <ac:inkMkLst>
            <pc:docMk/>
            <pc:sldMk cId="1650520438" sldId="270"/>
            <ac:inkMk id="26" creationId="{1E720068-692E-587C-A7AB-8A1112E7969D}"/>
          </ac:inkMkLst>
        </pc:inkChg>
        <pc:inkChg chg="add">
          <ac:chgData name="Liam Akerlof Berigan" userId="1a8d56fc-de3a-4c9a-bb6e-0d52f35feb29" providerId="ADAL" clId="{4D8B9966-0E30-46F5-8FC0-D25AFE7EE013}" dt="2023-12-03T15:50:20.236" v="410" actId="9405"/>
          <ac:inkMkLst>
            <pc:docMk/>
            <pc:sldMk cId="1650520438" sldId="270"/>
            <ac:inkMk id="27" creationId="{D2998F14-4B76-107B-B3B6-F21D5F34A281}"/>
          </ac:inkMkLst>
        </pc:inkChg>
        <pc:inkChg chg="add">
          <ac:chgData name="Liam Akerlof Berigan" userId="1a8d56fc-de3a-4c9a-bb6e-0d52f35feb29" providerId="ADAL" clId="{4D8B9966-0E30-46F5-8FC0-D25AFE7EE013}" dt="2023-12-03T15:50:22.907" v="411" actId="9405"/>
          <ac:inkMkLst>
            <pc:docMk/>
            <pc:sldMk cId="1650520438" sldId="270"/>
            <ac:inkMk id="28" creationId="{BCA7A866-5477-13AE-8600-BD699A4AE96F}"/>
          </ac:inkMkLst>
        </pc:inkChg>
        <pc:inkChg chg="add">
          <ac:chgData name="Liam Akerlof Berigan" userId="1a8d56fc-de3a-4c9a-bb6e-0d52f35feb29" providerId="ADAL" clId="{4D8B9966-0E30-46F5-8FC0-D25AFE7EE013}" dt="2023-12-03T15:50:23.987" v="412" actId="9405"/>
          <ac:inkMkLst>
            <pc:docMk/>
            <pc:sldMk cId="1650520438" sldId="270"/>
            <ac:inkMk id="29" creationId="{A25E5EEE-07E3-FE2C-3E76-4A12F5BF1289}"/>
          </ac:inkMkLst>
        </pc:inkChg>
        <pc:inkChg chg="add">
          <ac:chgData name="Liam Akerlof Berigan" userId="1a8d56fc-de3a-4c9a-bb6e-0d52f35feb29" providerId="ADAL" clId="{4D8B9966-0E30-46F5-8FC0-D25AFE7EE013}" dt="2023-12-03T15:50:27.477" v="413" actId="9405"/>
          <ac:inkMkLst>
            <pc:docMk/>
            <pc:sldMk cId="1650520438" sldId="270"/>
            <ac:inkMk id="30" creationId="{32D6AC93-3423-96FB-4B21-71F6A585411D}"/>
          </ac:inkMkLst>
        </pc:inkChg>
        <pc:inkChg chg="add">
          <ac:chgData name="Liam Akerlof Berigan" userId="1a8d56fc-de3a-4c9a-bb6e-0d52f35feb29" providerId="ADAL" clId="{4D8B9966-0E30-46F5-8FC0-D25AFE7EE013}" dt="2023-12-03T15:50:29.167" v="414" actId="9405"/>
          <ac:inkMkLst>
            <pc:docMk/>
            <pc:sldMk cId="1650520438" sldId="270"/>
            <ac:inkMk id="31" creationId="{69FB95A8-B9FF-6285-82F4-6D7222DA1DAA}"/>
          </ac:inkMkLst>
        </pc:inkChg>
        <pc:inkChg chg="add">
          <ac:chgData name="Liam Akerlof Berigan" userId="1a8d56fc-de3a-4c9a-bb6e-0d52f35feb29" providerId="ADAL" clId="{4D8B9966-0E30-46F5-8FC0-D25AFE7EE013}" dt="2023-12-03T15:50:31.867" v="415" actId="9405"/>
          <ac:inkMkLst>
            <pc:docMk/>
            <pc:sldMk cId="1650520438" sldId="270"/>
            <ac:inkMk id="32" creationId="{3A0A6863-908C-E743-19E1-BFE538B96D54}"/>
          </ac:inkMkLst>
        </pc:inkChg>
        <pc:inkChg chg="add">
          <ac:chgData name="Liam Akerlof Berigan" userId="1a8d56fc-de3a-4c9a-bb6e-0d52f35feb29" providerId="ADAL" clId="{4D8B9966-0E30-46F5-8FC0-D25AFE7EE013}" dt="2023-12-03T15:50:33.343" v="416" actId="9405"/>
          <ac:inkMkLst>
            <pc:docMk/>
            <pc:sldMk cId="1650520438" sldId="270"/>
            <ac:inkMk id="33" creationId="{4F4C1A83-48CA-5DEF-9C7A-07C4354F6652}"/>
          </ac:inkMkLst>
        </pc:inkChg>
        <pc:inkChg chg="add">
          <ac:chgData name="Liam Akerlof Berigan" userId="1a8d56fc-de3a-4c9a-bb6e-0d52f35feb29" providerId="ADAL" clId="{4D8B9966-0E30-46F5-8FC0-D25AFE7EE013}" dt="2023-12-03T15:50:35.483" v="417" actId="9405"/>
          <ac:inkMkLst>
            <pc:docMk/>
            <pc:sldMk cId="1650520438" sldId="270"/>
            <ac:inkMk id="34" creationId="{B0C98332-D0E8-59BB-F2C0-90EF9172EBE3}"/>
          </ac:inkMkLst>
        </pc:inkChg>
        <pc:inkChg chg="add">
          <ac:chgData name="Liam Akerlof Berigan" userId="1a8d56fc-de3a-4c9a-bb6e-0d52f35feb29" providerId="ADAL" clId="{4D8B9966-0E30-46F5-8FC0-D25AFE7EE013}" dt="2023-12-03T15:50:36.924" v="418" actId="9405"/>
          <ac:inkMkLst>
            <pc:docMk/>
            <pc:sldMk cId="1650520438" sldId="270"/>
            <ac:inkMk id="35" creationId="{46167BC8-E85A-306A-FBB0-1FBDB819659D}"/>
          </ac:inkMkLst>
        </pc:inkChg>
      </pc:sldChg>
      <pc:sldChg chg="addSp modSp new mod modAnim">
        <pc:chgData name="Liam Akerlof Berigan" userId="1a8d56fc-de3a-4c9a-bb6e-0d52f35feb29" providerId="ADAL" clId="{4D8B9966-0E30-46F5-8FC0-D25AFE7EE013}" dt="2023-12-03T17:06:31.592" v="2018"/>
        <pc:sldMkLst>
          <pc:docMk/>
          <pc:sldMk cId="1264962882" sldId="271"/>
        </pc:sldMkLst>
        <pc:spChg chg="mod">
          <ac:chgData name="Liam Akerlof Berigan" userId="1a8d56fc-de3a-4c9a-bb6e-0d52f35feb29" providerId="ADAL" clId="{4D8B9966-0E30-46F5-8FC0-D25AFE7EE013}" dt="2023-12-03T16:19:34.960" v="1369" actId="20577"/>
          <ac:spMkLst>
            <pc:docMk/>
            <pc:sldMk cId="1264962882" sldId="271"/>
            <ac:spMk id="2" creationId="{F9A926B5-C3E4-6C7D-B4C4-1A720D4529B5}"/>
          </ac:spMkLst>
        </pc:spChg>
        <pc:spChg chg="mod">
          <ac:chgData name="Liam Akerlof Berigan" userId="1a8d56fc-de3a-4c9a-bb6e-0d52f35feb29" providerId="ADAL" clId="{4D8B9966-0E30-46F5-8FC0-D25AFE7EE013}" dt="2023-12-03T16:23:06.851" v="1526" actId="20577"/>
          <ac:spMkLst>
            <pc:docMk/>
            <pc:sldMk cId="1264962882" sldId="271"/>
            <ac:spMk id="3" creationId="{987177FF-0FD3-C0C2-9929-8C7234B18FFF}"/>
          </ac:spMkLst>
        </pc:spChg>
        <pc:picChg chg="add mod">
          <ac:chgData name="Liam Akerlof Berigan" userId="1a8d56fc-de3a-4c9a-bb6e-0d52f35feb29" providerId="ADAL" clId="{4D8B9966-0E30-46F5-8FC0-D25AFE7EE013}" dt="2023-12-03T16:21:48.812" v="1525" actId="1036"/>
          <ac:picMkLst>
            <pc:docMk/>
            <pc:sldMk cId="1264962882" sldId="271"/>
            <ac:picMk id="2050" creationId="{CF1CA411-AE99-85E1-E91D-2929F8840681}"/>
          </ac:picMkLst>
        </pc:picChg>
      </pc:sldChg>
      <pc:sldChg chg="addSp delSp modSp new mod">
        <pc:chgData name="Liam Akerlof Berigan" userId="1a8d56fc-de3a-4c9a-bb6e-0d52f35feb29" providerId="ADAL" clId="{4D8B9966-0E30-46F5-8FC0-D25AFE7EE013}" dt="2023-12-03T17:06:05.434" v="2015" actId="1037"/>
        <pc:sldMkLst>
          <pc:docMk/>
          <pc:sldMk cId="9954814" sldId="272"/>
        </pc:sldMkLst>
        <pc:spChg chg="mod">
          <ac:chgData name="Liam Akerlof Berigan" userId="1a8d56fc-de3a-4c9a-bb6e-0d52f35feb29" providerId="ADAL" clId="{4D8B9966-0E30-46F5-8FC0-D25AFE7EE013}" dt="2023-12-03T16:34:41.077" v="1555" actId="20577"/>
          <ac:spMkLst>
            <pc:docMk/>
            <pc:sldMk cId="9954814" sldId="272"/>
            <ac:spMk id="2" creationId="{ABF3A208-0AEE-4A9F-B091-9EF7DC0FDB3B}"/>
          </ac:spMkLst>
        </pc:spChg>
        <pc:spChg chg="del">
          <ac:chgData name="Liam Akerlof Berigan" userId="1a8d56fc-de3a-4c9a-bb6e-0d52f35feb29" providerId="ADAL" clId="{4D8B9966-0E30-46F5-8FC0-D25AFE7EE013}" dt="2023-12-03T16:35:11.036" v="1556" actId="478"/>
          <ac:spMkLst>
            <pc:docMk/>
            <pc:sldMk cId="9954814" sldId="272"/>
            <ac:spMk id="3" creationId="{3016F0BA-E0F8-665F-614E-561EBC4549B7}"/>
          </ac:spMkLst>
        </pc:spChg>
        <pc:picChg chg="add mod modCrop">
          <ac:chgData name="Liam Akerlof Berigan" userId="1a8d56fc-de3a-4c9a-bb6e-0d52f35feb29" providerId="ADAL" clId="{4D8B9966-0E30-46F5-8FC0-D25AFE7EE013}" dt="2023-12-03T16:43:10.299" v="1608" actId="1076"/>
          <ac:picMkLst>
            <pc:docMk/>
            <pc:sldMk cId="9954814" sldId="272"/>
            <ac:picMk id="5" creationId="{D65C58C1-84C6-80B6-1442-7173F8585C82}"/>
          </ac:picMkLst>
        </pc:picChg>
        <pc:picChg chg="add mod">
          <ac:chgData name="Liam Akerlof Berigan" userId="1a8d56fc-de3a-4c9a-bb6e-0d52f35feb29" providerId="ADAL" clId="{4D8B9966-0E30-46F5-8FC0-D25AFE7EE013}" dt="2023-12-03T16:45:19.699" v="1629" actId="1076"/>
          <ac:picMkLst>
            <pc:docMk/>
            <pc:sldMk cId="9954814" sldId="272"/>
            <ac:picMk id="3074" creationId="{CE1FA9D9-232E-BBFB-BEAF-47A6B580683A}"/>
          </ac:picMkLst>
        </pc:picChg>
        <pc:picChg chg="add mod">
          <ac:chgData name="Liam Akerlof Berigan" userId="1a8d56fc-de3a-4c9a-bb6e-0d52f35feb29" providerId="ADAL" clId="{4D8B9966-0E30-46F5-8FC0-D25AFE7EE013}" dt="2023-12-03T16:43:16.141" v="1610" actId="1076"/>
          <ac:picMkLst>
            <pc:docMk/>
            <pc:sldMk cId="9954814" sldId="272"/>
            <ac:picMk id="3076" creationId="{737E128F-FF38-3BB7-FEE0-516B946B9814}"/>
          </ac:picMkLst>
        </pc:picChg>
        <pc:picChg chg="add mod">
          <ac:chgData name="Liam Akerlof Berigan" userId="1a8d56fc-de3a-4c9a-bb6e-0d52f35feb29" providerId="ADAL" clId="{4D8B9966-0E30-46F5-8FC0-D25AFE7EE013}" dt="2023-12-03T16:45:18.282" v="1628" actId="1076"/>
          <ac:picMkLst>
            <pc:docMk/>
            <pc:sldMk cId="9954814" sldId="272"/>
            <ac:picMk id="3078" creationId="{014B1718-9C5C-4753-CE2D-CAD304F6A684}"/>
          </ac:picMkLst>
        </pc:picChg>
        <pc:picChg chg="add mod">
          <ac:chgData name="Liam Akerlof Berigan" userId="1a8d56fc-de3a-4c9a-bb6e-0d52f35feb29" providerId="ADAL" clId="{4D8B9966-0E30-46F5-8FC0-D25AFE7EE013}" dt="2023-12-03T16:46:39.828" v="1636" actId="732"/>
          <ac:picMkLst>
            <pc:docMk/>
            <pc:sldMk cId="9954814" sldId="272"/>
            <ac:picMk id="3080" creationId="{54ECAEE2-50CC-5026-1A3A-B53E8A1F48BF}"/>
          </ac:picMkLst>
        </pc:picChg>
        <pc:picChg chg="add mod">
          <ac:chgData name="Liam Akerlof Berigan" userId="1a8d56fc-de3a-4c9a-bb6e-0d52f35feb29" providerId="ADAL" clId="{4D8B9966-0E30-46F5-8FC0-D25AFE7EE013}" dt="2023-12-03T16:45:06.695" v="1627" actId="14100"/>
          <ac:picMkLst>
            <pc:docMk/>
            <pc:sldMk cId="9954814" sldId="272"/>
            <ac:picMk id="3082" creationId="{1C1B0F05-B4D9-7B49-DC5E-B4DA5EE17C3A}"/>
          </ac:picMkLst>
        </pc:picChg>
        <pc:picChg chg="add mod">
          <ac:chgData name="Liam Akerlof Berigan" userId="1a8d56fc-de3a-4c9a-bb6e-0d52f35feb29" providerId="ADAL" clId="{4D8B9966-0E30-46F5-8FC0-D25AFE7EE013}" dt="2023-12-03T17:06:05.434" v="2015" actId="1037"/>
          <ac:picMkLst>
            <pc:docMk/>
            <pc:sldMk cId="9954814" sldId="272"/>
            <ac:picMk id="3084" creationId="{25627765-245A-4031-80C4-6334F067F583}"/>
          </ac:picMkLst>
        </pc:picChg>
        <pc:picChg chg="add mod">
          <ac:chgData name="Liam Akerlof Berigan" userId="1a8d56fc-de3a-4c9a-bb6e-0d52f35feb29" providerId="ADAL" clId="{4D8B9966-0E30-46F5-8FC0-D25AFE7EE013}" dt="2023-12-03T16:47:59.016" v="1646" actId="1037"/>
          <ac:picMkLst>
            <pc:docMk/>
            <pc:sldMk cId="9954814" sldId="272"/>
            <ac:picMk id="3086" creationId="{4A310A60-B92C-C5B8-8DEC-3D40D846F4B0}"/>
          </ac:picMkLst>
        </pc:picChg>
        <pc:picChg chg="add del mod">
          <ac:chgData name="Liam Akerlof Berigan" userId="1a8d56fc-de3a-4c9a-bb6e-0d52f35feb29" providerId="ADAL" clId="{4D8B9966-0E30-46F5-8FC0-D25AFE7EE013}" dt="2023-12-03T16:48:57.296" v="1649" actId="478"/>
          <ac:picMkLst>
            <pc:docMk/>
            <pc:sldMk cId="9954814" sldId="272"/>
            <ac:picMk id="3088" creationId="{A41CD021-8655-7BD2-71B7-AEC7E92BD06D}"/>
          </ac:picMkLst>
        </pc:picChg>
      </pc:sldChg>
      <pc:sldChg chg="modSp new mod">
        <pc:chgData name="Liam Akerlof Berigan" userId="1a8d56fc-de3a-4c9a-bb6e-0d52f35feb29" providerId="ADAL" clId="{4D8B9966-0E30-46F5-8FC0-D25AFE7EE013}" dt="2023-12-03T17:21:14.950" v="2178" actId="20577"/>
        <pc:sldMkLst>
          <pc:docMk/>
          <pc:sldMk cId="781709809" sldId="273"/>
        </pc:sldMkLst>
        <pc:spChg chg="mod">
          <ac:chgData name="Liam Akerlof Berigan" userId="1a8d56fc-de3a-4c9a-bb6e-0d52f35feb29" providerId="ADAL" clId="{4D8B9966-0E30-46F5-8FC0-D25AFE7EE013}" dt="2023-12-03T16:37:07.266" v="1583" actId="20577"/>
          <ac:spMkLst>
            <pc:docMk/>
            <pc:sldMk cId="781709809" sldId="273"/>
            <ac:spMk id="2" creationId="{52413857-81E1-7782-8E2C-D1A3AF24AD61}"/>
          </ac:spMkLst>
        </pc:spChg>
        <pc:spChg chg="mod">
          <ac:chgData name="Liam Akerlof Berigan" userId="1a8d56fc-de3a-4c9a-bb6e-0d52f35feb29" providerId="ADAL" clId="{4D8B9966-0E30-46F5-8FC0-D25AFE7EE013}" dt="2023-12-03T17:21:14.950" v="2178" actId="20577"/>
          <ac:spMkLst>
            <pc:docMk/>
            <pc:sldMk cId="781709809" sldId="273"/>
            <ac:spMk id="3" creationId="{E72E2B15-08B7-F1ED-D9F8-6421359BC86B}"/>
          </ac:spMkLst>
        </pc:spChg>
      </pc:sldChg>
      <pc:sldChg chg="addSp delSp modSp add mod delAnim modAnim modNotesTx">
        <pc:chgData name="Liam Akerlof Berigan" userId="1a8d56fc-de3a-4c9a-bb6e-0d52f35feb29" providerId="ADAL" clId="{4D8B9966-0E30-46F5-8FC0-D25AFE7EE013}" dt="2023-12-03T17:15:57.859" v="2172" actId="255"/>
        <pc:sldMkLst>
          <pc:docMk/>
          <pc:sldMk cId="2768296600" sldId="274"/>
        </pc:sldMkLst>
        <pc:spChg chg="mod">
          <ac:chgData name="Liam Akerlof Berigan" userId="1a8d56fc-de3a-4c9a-bb6e-0d52f35feb29" providerId="ADAL" clId="{4D8B9966-0E30-46F5-8FC0-D25AFE7EE013}" dt="2023-12-03T17:05:18.271" v="2010" actId="1076"/>
          <ac:spMkLst>
            <pc:docMk/>
            <pc:sldMk cId="2768296600" sldId="274"/>
            <ac:spMk id="3" creationId="{C885F8DE-CA0E-1DDF-FD61-2FE483B485B7}"/>
          </ac:spMkLst>
        </pc:spChg>
        <pc:spChg chg="add del mod">
          <ac:chgData name="Liam Akerlof Berigan" userId="1a8d56fc-de3a-4c9a-bb6e-0d52f35feb29" providerId="ADAL" clId="{4D8B9966-0E30-46F5-8FC0-D25AFE7EE013}" dt="2023-12-03T17:03:39.768" v="1983" actId="478"/>
          <ac:spMkLst>
            <pc:docMk/>
            <pc:sldMk cId="2768296600" sldId="274"/>
            <ac:spMk id="7" creationId="{C03BB176-12B5-4006-BB97-5C9BC75B562B}"/>
          </ac:spMkLst>
        </pc:spChg>
        <pc:spChg chg="add del mod">
          <ac:chgData name="Liam Akerlof Berigan" userId="1a8d56fc-de3a-4c9a-bb6e-0d52f35feb29" providerId="ADAL" clId="{4D8B9966-0E30-46F5-8FC0-D25AFE7EE013}" dt="2023-12-03T17:03:43.054" v="1984" actId="478"/>
          <ac:spMkLst>
            <pc:docMk/>
            <pc:sldMk cId="2768296600" sldId="274"/>
            <ac:spMk id="9" creationId="{0DF7482F-56A2-2446-FF89-175FBE263E9B}"/>
          </ac:spMkLst>
        </pc:spChg>
        <pc:spChg chg="add mod">
          <ac:chgData name="Liam Akerlof Berigan" userId="1a8d56fc-de3a-4c9a-bb6e-0d52f35feb29" providerId="ADAL" clId="{4D8B9966-0E30-46F5-8FC0-D25AFE7EE013}" dt="2023-12-03T17:15:48.485" v="2170" actId="255"/>
          <ac:spMkLst>
            <pc:docMk/>
            <pc:sldMk cId="2768296600" sldId="274"/>
            <ac:spMk id="18" creationId="{F5789C2E-96F8-094A-219B-D6F3B79A9DB1}"/>
          </ac:spMkLst>
        </pc:spChg>
        <pc:spChg chg="add mod">
          <ac:chgData name="Liam Akerlof Berigan" userId="1a8d56fc-de3a-4c9a-bb6e-0d52f35feb29" providerId="ADAL" clId="{4D8B9966-0E30-46F5-8FC0-D25AFE7EE013}" dt="2023-12-03T17:15:53.213" v="2171" actId="255"/>
          <ac:spMkLst>
            <pc:docMk/>
            <pc:sldMk cId="2768296600" sldId="274"/>
            <ac:spMk id="19" creationId="{0006134F-1522-DEDA-CEAE-7D2EBCA27BF6}"/>
          </ac:spMkLst>
        </pc:spChg>
        <pc:spChg chg="add mod">
          <ac:chgData name="Liam Akerlof Berigan" userId="1a8d56fc-de3a-4c9a-bb6e-0d52f35feb29" providerId="ADAL" clId="{4D8B9966-0E30-46F5-8FC0-D25AFE7EE013}" dt="2023-12-03T17:15:57.859" v="2172" actId="255"/>
          <ac:spMkLst>
            <pc:docMk/>
            <pc:sldMk cId="2768296600" sldId="274"/>
            <ac:spMk id="20" creationId="{F0C49F8B-6F14-F8EE-1F74-FCCDC6DBD3D0}"/>
          </ac:spMkLst>
        </pc:spChg>
        <pc:graphicFrameChg chg="add del mod">
          <ac:chgData name="Liam Akerlof Berigan" userId="1a8d56fc-de3a-4c9a-bb6e-0d52f35feb29" providerId="ADAL" clId="{4D8B9966-0E30-46F5-8FC0-D25AFE7EE013}" dt="2023-12-03T17:03:39.768" v="1983" actId="478"/>
          <ac:graphicFrameMkLst>
            <pc:docMk/>
            <pc:sldMk cId="2768296600" sldId="274"/>
            <ac:graphicFrameMk id="5" creationId="{3960F86C-40BA-4AF5-E422-626DF0CF1589}"/>
          </ac:graphicFrameMkLst>
        </pc:graphicFrameChg>
        <pc:picChg chg="add mod">
          <ac:chgData name="Liam Akerlof Berigan" userId="1a8d56fc-de3a-4c9a-bb6e-0d52f35feb29" providerId="ADAL" clId="{4D8B9966-0E30-46F5-8FC0-D25AFE7EE013}" dt="2023-12-03T17:05:04.332" v="2006" actId="1076"/>
          <ac:picMkLst>
            <pc:docMk/>
            <pc:sldMk cId="2768296600" sldId="274"/>
            <ac:picMk id="4" creationId="{A40E6F29-9B0F-D4AF-6329-DEA2BF27013B}"/>
          </ac:picMkLst>
        </pc:picChg>
        <pc:picChg chg="add mod ord">
          <ac:chgData name="Liam Akerlof Berigan" userId="1a8d56fc-de3a-4c9a-bb6e-0d52f35feb29" providerId="ADAL" clId="{4D8B9966-0E30-46F5-8FC0-D25AFE7EE013}" dt="2023-12-03T17:05:31.554" v="2013" actId="1076"/>
          <ac:picMkLst>
            <pc:docMk/>
            <pc:sldMk cId="2768296600" sldId="274"/>
            <ac:picMk id="11" creationId="{82537BFE-951E-E102-348A-8CA065D735E8}"/>
          </ac:picMkLst>
        </pc:picChg>
        <pc:picChg chg="add mod modCrop">
          <ac:chgData name="Liam Akerlof Berigan" userId="1a8d56fc-de3a-4c9a-bb6e-0d52f35feb29" providerId="ADAL" clId="{4D8B9966-0E30-46F5-8FC0-D25AFE7EE013}" dt="2023-12-03T17:05:28.950" v="2012" actId="1076"/>
          <ac:picMkLst>
            <pc:docMk/>
            <pc:sldMk cId="2768296600" sldId="274"/>
            <ac:picMk id="17" creationId="{6769B07A-AB64-FA95-01B2-6C0DE8263F80}"/>
          </ac:picMkLst>
        </pc:picChg>
        <pc:cxnChg chg="add del mod">
          <ac:chgData name="Liam Akerlof Berigan" userId="1a8d56fc-de3a-4c9a-bb6e-0d52f35feb29" providerId="ADAL" clId="{4D8B9966-0E30-46F5-8FC0-D25AFE7EE013}" dt="2023-12-03T17:03:39.768" v="1983" actId="478"/>
          <ac:cxnSpMkLst>
            <pc:docMk/>
            <pc:sldMk cId="2768296600" sldId="274"/>
            <ac:cxnSpMk id="6" creationId="{C171CC1D-F167-FCA2-A51E-984597849C19}"/>
          </ac:cxnSpMkLst>
        </pc:cxnChg>
        <pc:cxnChg chg="add del mod">
          <ac:chgData name="Liam Akerlof Berigan" userId="1a8d56fc-de3a-4c9a-bb6e-0d52f35feb29" providerId="ADAL" clId="{4D8B9966-0E30-46F5-8FC0-D25AFE7EE013}" dt="2023-12-03T17:03:39.768" v="1983" actId="478"/>
          <ac:cxnSpMkLst>
            <pc:docMk/>
            <pc:sldMk cId="2768296600" sldId="274"/>
            <ac:cxnSpMk id="8" creationId="{225B4AC7-EFC0-7534-A317-35AF826B241D}"/>
          </ac:cxnSpMkLst>
        </pc:cxnChg>
      </pc:sldChg>
      <pc:sldChg chg="addSp modSp add mod modNotesTx">
        <pc:chgData name="Liam Akerlof Berigan" userId="1a8d56fc-de3a-4c9a-bb6e-0d52f35feb29" providerId="ADAL" clId="{4D8B9966-0E30-46F5-8FC0-D25AFE7EE013}" dt="2023-12-03T17:15:39.654" v="2169" actId="255"/>
        <pc:sldMkLst>
          <pc:docMk/>
          <pc:sldMk cId="1421272030" sldId="275"/>
        </pc:sldMkLst>
        <pc:spChg chg="mod">
          <ac:chgData name="Liam Akerlof Berigan" userId="1a8d56fc-de3a-4c9a-bb6e-0d52f35feb29" providerId="ADAL" clId="{4D8B9966-0E30-46F5-8FC0-D25AFE7EE013}" dt="2023-12-03T17:12:17.977" v="2120" actId="21"/>
          <ac:spMkLst>
            <pc:docMk/>
            <pc:sldMk cId="1421272030" sldId="275"/>
            <ac:spMk id="3" creationId="{C885F8DE-CA0E-1DDF-FD61-2FE483B485B7}"/>
          </ac:spMkLst>
        </pc:spChg>
        <pc:spChg chg="add mod">
          <ac:chgData name="Liam Akerlof Berigan" userId="1a8d56fc-de3a-4c9a-bb6e-0d52f35feb29" providerId="ADAL" clId="{4D8B9966-0E30-46F5-8FC0-D25AFE7EE013}" dt="2023-12-03T17:15:39.654" v="2169" actId="255"/>
          <ac:spMkLst>
            <pc:docMk/>
            <pc:sldMk cId="1421272030" sldId="275"/>
            <ac:spMk id="8" creationId="{FD58EAE7-DDC6-5873-61F3-9730E282BAE3}"/>
          </ac:spMkLst>
        </pc:spChg>
        <pc:spChg chg="add mod">
          <ac:chgData name="Liam Akerlof Berigan" userId="1a8d56fc-de3a-4c9a-bb6e-0d52f35feb29" providerId="ADAL" clId="{4D8B9966-0E30-46F5-8FC0-D25AFE7EE013}" dt="2023-12-03T17:15:35.272" v="2168" actId="255"/>
          <ac:spMkLst>
            <pc:docMk/>
            <pc:sldMk cId="1421272030" sldId="275"/>
            <ac:spMk id="9" creationId="{D20534E1-A342-1E9F-ED29-4869C2F0C715}"/>
          </ac:spMkLst>
        </pc:spChg>
        <pc:picChg chg="add mod modCrop">
          <ac:chgData name="Liam Akerlof Berigan" userId="1a8d56fc-de3a-4c9a-bb6e-0d52f35feb29" providerId="ADAL" clId="{4D8B9966-0E30-46F5-8FC0-D25AFE7EE013}" dt="2023-12-03T17:14:54.668" v="2141" actId="1076"/>
          <ac:picMkLst>
            <pc:docMk/>
            <pc:sldMk cId="1421272030" sldId="275"/>
            <ac:picMk id="5" creationId="{290CC292-C726-7C24-7ED5-E35DC4F088A2}"/>
          </ac:picMkLst>
        </pc:picChg>
        <pc:picChg chg="add mod modCrop">
          <ac:chgData name="Liam Akerlof Berigan" userId="1a8d56fc-de3a-4c9a-bb6e-0d52f35feb29" providerId="ADAL" clId="{4D8B9966-0E30-46F5-8FC0-D25AFE7EE013}" dt="2023-12-03T17:14:54.668" v="2141" actId="1076"/>
          <ac:picMkLst>
            <pc:docMk/>
            <pc:sldMk cId="1421272030" sldId="275"/>
            <ac:picMk id="7" creationId="{C8F07505-C69F-F02A-A3D0-D042B511E2B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49:24.746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5,'59'-2,"-36"0,-1 2,1 0,-1 1,1 1,25 7,-37-5,0 0,-1 2,1-1,-1 1,0 1,11 9,21 14,9 4,-41-26,0 0,1-1,-1 0,2-1,-1 0,1-1,0 0,0-1,18 5,9-6,1-1,64-5,-58 1,58 3,-86 2,-1 1,0 1,0 1,0 0,0 1,20 12,12 4,-45-21,103 48,-96-43,0 0,0 0,-1 1,0 1,0 0,16 19,-8-7,27 25,-14-15,-15-15,-2 1,0 0,0 1,-2 1,-1 0,15 31,-24-44,1 0,0-1,0 1,1-1,0 0,0 0,0 0,0 0,1-1,-1 1,1-1,0-1,1 1,-1-1,1 0,6 3,7 1,0 0,0-2,34 5,-48-9,0 0,-1 0,1 1,-1-1,1 1,-1 0,0 1,0-1,0 1,0-1,0 1,0 0,-1 1,0-1,4 5,1 3,0 1,-1 1,9 21,16 26,-15-36,2 0,1-1,40 36,76 51,-122-100,1-1,0 0,0-1,1-1,-1 0,2-1,-1-1,1-1,-1 0,1-1,20 1,-23-1,0 0,-1 0,0 1,0 1,0 0,0 1,15 10,80 60,-68-45,-28-21,-1 0,15 16,14 14,-13-17,0 1,-2 1,32 40,-18-21,-31-38,-1 1,0 1,0 0,-1 0,0 0,-1 1,7 11,3 20,16 71,10 24,-36-124,0-1,1 0,0 0,1 0,0-1,0 0,1 0,0-1,1 0,12 9,-2-4,0 0,1-2,0 0,28 10,-24-10,35 21,-18-9,-27-14,0 0,0 1,22 22,18 13,-29-26,0 1,-2 0,0 2,-1 0,29 40,-44-50,-1-1,9 22,9 17,0-8,20 29,-19-34,-20-29,-1-1,1 1,1-1,-1 0,2 0,-1 0,0-1,1 0,0 0,12 6,34 14,-41-21,0 0,0 1,-1 0,0 0,0 1,-1 1,0 0,0 0,-1 1,0 0,11 14,4 17,-16-25,0-2,1 1,22 23,-22-25,1 0,-2 1,0 0,0 0,-1 1,-1 0,0 0,6 25,19 42,-27-73,1 0,-1 0,1-1,1 0,0 1,0-2,10 10,-11-12,0 0,1-1,-1 1,1-1,0 0,0-1,0 0,0 0,1 0,9 1,6 0,40-2,17 3,-57-1,0 2,0 0,0 1,31 14,-45-17,-1 1,0 0,0 1,0-1,0 1,-1 1,0-1,0 1,0 0,-1 0,0 1,0 0,-1 0,1 0,4 13,-3-5,1 0,0 0,13 19,-15-27,1 0,-1-1,1 0,0 0,0-1,1 0,0 0,12 7,-10-6,-1 0,1 0,10 11,20 15,89 58,-112-80,0 1,-1 1,0 0,-1 0,0 2,-1 0,-1 0,0 1,-1 1,15 27,-21-31,1-1,0 0,1 0,0 0,0-1,1 0,1 0,-1-1,2 0,-1-1,1 0,0 0,22 11,-3-4,130 63,-148-74,0 1,0 0,-1 1,0 1,0 0,17 15,-21-16,-1 0,1 1,-1 0,-1 0,1 0,-1 0,-1 1,1 0,-1 0,3 13,-1 2,-1 0,0 31,-2-32,0 0,5 23,-4-36,-1-1,1 0,0 1,1-1,0-1,0 1,1-1,10 13,-12-15,23 20,-26-25,1 1,-1-1,1 0,0 0,-1 1,1-1,-1 0,1 0,-1 0,1 0,0 1,-1-1,1 0,-1 0,1 0,0 0,-1 0,1-1,-1 1,1 0,-1 0,1 0,0 0,-1-1,1 1,-1 0,1-1,-1 1,1 0,-1-1,1 1,-1 0,0-1,1 1,-1-1,1 1,-1-1,0 1,0-1,1 1,-1-1,0 0,0 1,1-1,-1 1,0-1,0 1,0-1,0 0,0 1,0-1,0 0,3-20,0-1,-1 1,-1-1,-5-42,2 32,2-36,0 65,1 1,-1-1,0 0,1 0,0 0,0 0,0 0,0 1,0-1,0 0,1 1,-1-1,1 1,0 0,2-4,-2 5,-1 0,1 0,0 0,-1 0,1 0,0 1,0-1,-1 1,1-1,0 1,0-1,0 1,0 0,0 0,0 0,0 0,0 0,0 0,0 1,-1-1,1 1,0-1,3 3,2-1,0 1,-1 0,0 0,0 1,0 0,0 0,0 0,-1 1,0-1,0 1,0 1,-1-1,1 1,-1 0,4 7,-2 2,0 0,0 0,-2 0,0 1,4 25,-8-37,1-1,-1 1,1 0,0 0,0-1,1 1,-1-1,1 1,0-1,0 1,0-1,0 0,1 0,-1 0,1 0,0-1,0 1,0-1,0 1,0-1,6 3,0-2,0 0,0 0,0-1,0-1,1 1,-1-2,18 1,16-2,-23 0,1 1,-1 0,25 5,-38-3,0-1,0 1,0 0,-1 1,1 0,-1 0,0 0,0 1,0 0,0 0,-1 1,1-1,6 9,-5-5,1 0,0 0,0-1,0 0,1 0,1-1,-1 0,1-1,0 0,0 0,0-1,17 4,-23-7,1 1,-1 0,0-1,1 2,-1-1,0 0,-1 1,1 0,0 0,-1 0,1 0,-1 0,4 7,1 1,-1 1,-1 0,6 16,-9-20,0 0,0 0,1 0,0-1,0 0,1 0,0 0,0 0,1-1,0 1,0-2,13 11,-10-11,0-1,1 0,0-1,0 0,0 0,0-1,0 0,19 0,90-5,-59-1,-17 2,-28 0,-1 1,1 1,0 0,0 0,0 2,0 0,18 5,-28-4,0 0,0 0,0 0,-1 1,1-1,-1 1,0 0,-1 0,1 1,-1-1,1 1,-1 0,-1 0,1 0,-1 0,0 0,3 11,-3-10,0 0,0-1,0 1,1-1,0 0,0 1,0-1,0-1,1 1,0 0,0-1,0 0,1 0,-1 0,10 6,-7-7,1-1,-1 1,1-1,0-1,15 2,7-1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15.883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3595 176,'-2840'0,"2816"-2,-1-1,1-1,0-1,0-1,-30-12,28 9,0 1,0 1,0 2,-31-3,32 5,-1-1,1-2,-1 0,-28-12,26 8,0 2,-57-10,62 15,1-1,-31-9,29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19.083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0,'1571'0,"-1539"2,1 1,44 11,-39-7,44 4,-79-11,22 1,0 0,0 2,0 1,-1 1,35 12,-27-6,-1-2,1 0,1-3,-1 0,1-2,0-2,40-1,-49 0,0 1,0 1,27 8,-22-5,44 5,280-9,-185-4,-135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20.234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1528 0,'-862'0,"830"2,0 1,-46 11,40-7,-43 4,-177-9,143-4,83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22.905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2,'133'-2,"148"5,-175 14,-70-9,46 3,40-11,17 2,-113 2,-1 1,1 1,41 16,-44-13,0-2,0 0,1-2,38 5,7-8,-34-2,1 2,48 8,-24 1,118 4,63-16,-84-2,366 3,-505 2,0 0,0 1,0 0,0 2,-1 0,25 11,-19-7,1-1,41 9,84 13,-117-24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23.985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254 90,'-7'0,"-7"0,-9-6,-6-2,-5 0,-3-5,-1-6,-1-1,6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27.477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1,'564'0,"-532"2,0 1,45 10,-39-5,43 2,136 16,-135-14,-26-1,84 27,-76-19,-14-4,-28-7,0-2,0 0,1-2,27 3,-7-6,-19-1,-1 2,0 0,34 8,31 7,11 3,-65-12,0-2,1-2,0-1,56-2,-50-2,0 3,75 11,-43 1,-41-9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29.165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2648 376,'-1'-3,"0"0,0 0,0 0,0 0,0 0,0 0,-1 1,0-1,1 0,-1 1,0-1,0 1,-1 0,1-1,0 1,-1 0,1 1,-1-1,0 0,-3-1,-9-6,-1 1,-18-6,33 14,-173-53,80 27,63 17,-1 3,0 0,-55-1,-100 8,70 2,-405-3,498-2,1 0,-1-2,1 0,0-2,-44-16,12 3,6 5,-1 1,-97-10,31 20,-12-2,110 4,0-2,1 0,0-2,0 0,-20-8,16 5,0 0,0 2,0 0,-1 2,-34-3,-110 4,116 4,17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31.867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1,'787'0,"-763"1,-1 1,1 2,26 7,-23-5,50 6,64-12,15 2,-130 1,39 11,-41-8,-1-1,28 2,16-5,-49-3,1 1,-1 1,0 0,1 1,-1 2,0 0,-1 0,24 10,-15-2,47 12,-21-7,-50-16,1-1,-1 1,1 0,-1 0,0 0,0 0,1 0,-1 1,0-1,0 0,0 1,-1 0,1-1,0 1,0 0,-1 0,2 3,-2-4,-1 0,0 0,0 0,0 0,0 0,0 0,0 0,0 0,0-1,0 1,-1 0,1 0,0 0,0 0,-1 0,1-1,-1 1,0 1,-21 19,11-15,-2 0,1 0,-1-1,0-1,0 0,0 0,0-2,-28 3,-35 8,45-6,-47 3,49-7,0 1,-30 9,29-6,-1-1,0-1,-41 1,-97-6,75-2,75 1,0-2,0 0,-32-9,2 0,22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33.343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1513 53,'-974'0,"950"-1,1-1,-1-2,-26-7,23 5,-50-6,-45 12,-15-2,106-4,7-2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35.483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0,'712'0,"-679"2,0 1,45 11,38 4,-84-17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49:32.532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0,'0'4745,"0"-4713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36.924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669 117,'-1'-2,"1"-1,-1 1,1 0,-1-1,0 1,0 0,0-1,0 1,0 0,0 0,-1 0,1 0,-1 0,1 0,-1 1,0-1,0 0,0 1,0-1,0 1,-4-2,-6-4,0 1,-23-7,19 8,-11-5,-2 2,1 1,-1 1,-59-3,-122 10,93 1,85-2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49:38.771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1,'6463'0,"-6431"0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49:49.722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5979 4627,'-82'1,"-95"-3,150-2,-39-10,42 8,-1 1,-25-2,19 4,-48-12,50 8,-56-5,5 11,54 2,0-2,0 0,0-2,-35-7,50 7,-59-17,-133-18,-38-1,76 11,80 20,-1 3,-87 8,33 0,-1314-3,1452-1,0 1,0 0,0 0,0 0,0 1,0-1,0 0,0 1,0-1,0 1,-2 1,4-2,0 0,0 0,-1 1,1-1,0 0,0 1,0-1,0 0,0 0,0 1,0-1,0 0,0 1,1-1,-1 0,0 0,0 1,0-1,0 0,0 0,0 1,1-1,-1 0,0 0,0 1,0-1,0 0,1 0,-1 0,0 1,0-1,1 0,-1 0,0 0,0 0,1 0,-1 1,0-1,1 0,-1 0,6 3,0 0,1-1,-1 1,1-1,8 2,95 7,-69-9,43 9,-22 0,114 3,66-15,-84-2,1408 3,-1533 5,-33-5,1 0,-1 0,0 1,0-1,1 0,-1 0,0 0,0 0,1 0,-1 1,0-1,0 0,1 0,-1 0,0 1,0-1,0 0,0 0,1 1,-1-1,0 0,0 0,0 1,0-1,0 0,0 1,0-1,0 0,0 0,0 1,0-1,-12 12,-7-3,0 0,-1-2,0 0,0-1,0-1,-1-1,-36 2,-156-5,108-4,-2793 1,1465 4,1430-2,1 0,-1 0,1 0,0 0,-1-1,1 1,0-1,-1 1,1-1,0 0,-1 0,1 0,0 0,-3-2,4 2,0-1,0 1,0-1,0 0,0 0,0 1,0-1,0 0,1 0,-1 0,1 0,0 0,-1 0,1 0,0 0,0 0,0-2,2-10,-1 1,1-1,1 1,1 0,8-22,-6 18,-1-1,6-27,-5-27,-6-130,-2 138,2 1,15-119,2 47,-10 68,10-16,-11 59,-1-1,2-30,-4-344,-6 202,3-1970,-1 2138,-2 1,-10-46,-3-19,-3-17,0-4,18 103,0 0,-1 1,0-1,-1 1,0-1,-1 1,0 0,0 1,-1-1,-1 1,1 0,-11-12,13 20,5 10,5 13,4 4,-2 1,-1 0,-1 1,-2-1,4 54,-8 148,-4-109,3 813,-1-913,-1-1,-1 0,-9 33,-5 29,-2 16,12-68,1 0,-3 36,7 333,4-198,-2 1032,0-1200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02.928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0 604,'1610'0,"-1573"3,0 1,0 1,69 21,-65-15,0-1,71 6,-32-16,-61-1,1 0,-1 2,1 0,-1 1,0 1,0 0,27 10,-19-2,1-1,0-1,0-2,0-1,1-1,0-1,35-1,972-4,-353-1,360 2,-1010-4,-33 4,1 0,-1-1,0 1,1 0,-1 0,0 0,0 0,1 0,-1-1,0 1,0 0,1 0,-1 0,0-1,0 1,0 0,1 0,-1 0,0-1,0 1,0 0,0-1,0 1,0 0,1 0,-1-1,0 1,0 0,0-1,0 1,0-1,-13-10,-2 4,1 0,-1 1,-1 0,1 1,-1 1,-25-3,-98-1,46 5,78 1,1 0,0-1,0 0,1-1,-1-1,-21-10,-73-48,74 42,26 16,0 0,1 0,0-1,0 0,1 0,-1 0,1-1,-9-14,14 19,-1 0,1-1,0 1,0-1,0 1,0-1,1 1,-1-1,1 1,0-1,-1 1,1-1,0 0,1 1,-1-1,0 1,1-1,-1 1,1-1,0 1,0-1,0 1,0 0,0-1,0 1,1 0,-1 0,1 0,0 0,-1 0,1 0,0 0,0 1,4-3,0 0,0 1,0 0,0 0,0 0,1 1,-1 0,1 0,-1 1,1-1,0 2,9-1,-8 0,1 0,-1 0,1-1,-1 0,11-4,-19 6,1 0,-1 0,1-1,-1 1,0 0,1 0,-1 0,1-1,-1 1,0 0,1-1,-1 1,0 0,1-1,-1 1,0 0,0-1,1 1,-1-1,0 1,0 0,0-1,1 1,-1-1,0 1,0-1,0 1,0-1,0 0,-9-13,-24-12,28 23,-11-7,1 1,-1 1,-1 1,-33-12,-77-12,51 14,3-3,39 10,0 0,-1 3,-52-5,38 9,0 2,0 3,0 1,-53 12,-29 3,76-12,-28 11,57-11,1-1,-30 2,32-4,-1 1,1 1,-1 1,2 1,-33 14,-3 1,50-19,0-1,1 1,0 1,-1 0,1 0,0 0,-8 8,13-11,1 0,0 1,0-1,0 0,0 1,0-1,0 1,1-1,-1 1,0-1,1 1,-1-1,1 1,-1 0,1-1,0 1,0-1,0 1,0 0,0 0,0-1,0 1,1-1,-1 1,0 0,1-1,-1 1,1-1,0 1,0-1,-1 1,1-1,0 1,0-1,0 0,1 0,-1 1,0-1,0 0,1 0,1 1,8 8,2-1,-1 0,1-1,0 0,1-1,0-1,0 0,0 0,1-2,26 6,0-4,-1-1,75-1,1079-7,-2355 3,1121-2,1-2,-65-16,64 12,-6-4,0-1,1-3,-68-33,100 43,-1 1,0 1,0 0,0 1,-27-3,-75 3,84 4,-1-2,-62-9,37 0,-121-6,-62 18,84 0,-724-2,931-1,-15 0,37 3,-62-1,0 0,0 1,0 0,0 0,-1 1,0 1,1 0,12 7,-8-3,1-1,0 0,0-1,1-1,-1 0,1-1,20 2,-21-3,1 0,0 1,-1 1,0 0,0 2,-1-1,0 2,24 15,-30-17,0-1,0 0,1 0,-1-1,1-1,0 1,0-1,0-1,16 3,3-2,54-1,-6-1,-65 1,-1 0,0 1,1 0,-1 0,0 1,-1 0,12 7,-8-4,1 0,23 6,-7-7,-1-1,1-2,-1-1,57-4,41 2,-99 4,-1 1,26 9,-7-3,12 5,-35-9,1-2,-1 0,33 3,306-7,-216-3,-169 1,0 0,0-2,0-1,-22-7,-90-33,3 1,-10-3,85 26,-114-25,135 39,-227-46,227 43,-1 2,0 2,-48-2,-116 9,74 0,-433-2,520-3,0-1,0-3,0-1,-70-25,57 16,-86-14,48 22,-179 7,122 5,51-3,106-1,0 0,-1-1,1-1,0 1,-1-1,0-1,0 1,0-1,0-1,0 0,-1 0,7-6,46-26,-12 15,70-45,-105 59,1 1,-1 1,1 0,0 0,0 2,1 0,0 0,29-2,6 3,69 5,-47 0,-47 0,0 2,0 0,0 1,-1 2,24 9,-22-7,1-1,-1-1,1-1,30 2,-39-8,1 1,0 1,-1 0,0 2,1 0,-1 1,-1 1,33 15,-30-10,-1-1,1-1,1-1,-1 0,1-2,1 0,-1-2,30 3,-10-2,56 12,-43-6,8 2,-18-4,1-1,61 3,547-11,-296-2,725 2,-1075 0,0 0,0 0,0-1,0 0,0-1,0 1,-1-1,1 0,0-1,-1 0,0 0,10-6,-12 5,1 0,-1 0,0 0,-1 0,1 0,-1-1,0 0,0 0,0 0,-1 0,1 0,-1 0,0-1,-1 1,0-1,2-6,0-21,-1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05.610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4330 1,'-4298'0,"4266"0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08.504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1,'3774'0,"-3742"0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11.245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3806 145,'-19'0,"-1"-1,0 0,0-1,-31-9,-145-33,186 42,-59-8,-1 4,1 3,-82 6,22 0,-2598-3,2710-2,-1 0,1-1,-1 0,1-1,0-2,-26-10,-33-10,44 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15:50:13.936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1,'52'0,"62"1,-100 1,1 0,-1 1,0 0,-1 1,27 11,8 6,92 27,-30-23,-60-15,59 20,-83-23,1-1,-1-1,1-1,47 0,-37-2,60 9,165 34,-189-35,1-4,139-6,-87-2,1330 2,-1444 0,-1-1,0 0,22-4,-8-3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ACC7D-2BB3-4590-9FBA-6453D6205D49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ABBBF-FE2E-411A-BE7D-69631DB11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0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Historically taught at Halloween, now become a tradition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ABBBF-FE2E-411A-BE7D-69631DB11F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7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CJS vs. distance sampling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ABBBF-FE2E-411A-BE7D-69631DB11F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0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Exponential, logistic, and age-based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ABBBF-FE2E-411A-BE7D-69631DB11F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12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Known fate: Labs 6 &amp;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ABBBF-FE2E-411A-BE7D-69631DB11F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4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2D02-70F4-A9EF-9BE1-3AACFD349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2EF17-E593-326A-ACE6-9027CAB33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02074-EFEE-E8C2-20EC-B2691359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2A280-C80A-08EF-AB61-AABFE5ED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61995-DBC2-5FF7-44DC-7A85EA50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46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C7F9-CAF4-6126-64A8-80578E40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BC63F-7078-FF03-D164-8FAFAD50D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1E964-1AD1-FDAE-A65D-C001CE0B7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CEAFE-C639-524C-1CDB-2C9A8575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D9FE4-BC62-9D76-E761-CE0ACAE0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6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C2EA5E-CF85-B449-96E1-81B35F57D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58CEC-159E-BB69-128E-A2286170B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6B66-5776-4D4B-3FE1-4214E032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49C11-C9AC-40F1-B508-06C35159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BD252-40B8-9DE3-E2F4-F7625AD7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6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0ADE-E9D3-E547-403C-EB0B5155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FD5B2-0E2A-DA4D-8936-0FF93AD36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5D302-3288-FCBD-5032-1B4A21D9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13161-9A11-C2AA-4E67-C2F22878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C6AD7-C77D-B82B-1D2C-10B997C8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0BDF-50C7-F82B-6F5F-2C3002F9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79B49-624F-888E-9C46-AC23D54C3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97143-DBA1-F0EF-2800-B80B44D6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22942-3C1A-D194-C785-39095D4F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0610-B771-7755-85BB-BC6A2720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B066-57A4-2064-9DA0-64226C57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1C11-C656-74C8-6FF3-D8B47878C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8B42C-9692-E6B4-4376-3687F92F0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0CF56-26E9-3B60-1379-60C68AA4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0C36-3C0E-3DFB-681D-B20D2F64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CD63E-0215-FFE1-7858-F0DC8F26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41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09F9-A6C2-569B-6258-F03F6CCBE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0C085-C83D-110B-2B75-A1136D71E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2C488-C044-8E5F-6F9C-2112E10A8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35566-36C5-258E-7D42-34B4DA360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0886B-0A18-16ED-41BC-DC6A1792C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D430E-7FA7-0CE3-7DDE-A0CC879F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D4239-2BFA-3C93-D573-DCD2E377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952176-A17F-2060-A480-B7C8254F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1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85DF-AAA8-8199-BA57-26438F70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7E976-B2B7-124A-416B-4852C6D0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D2444-B13B-C388-238F-64DA95E5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867D7-CB4A-E8B2-2078-9BC734CF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717A0-4C9B-6F2A-706E-D1B03F7A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219B2-D9E3-F527-4A0F-27749E1B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A40E1-A853-23F2-B039-3E8E545F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9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B681-E57A-D862-8DE6-2E48AC36D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8B9F-05D9-F972-0B71-37D353E3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F87C9-448C-0C1A-E938-BA6353220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29CE2-53D3-FFBC-01C4-5E08F173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93A41-F372-3029-E134-6016A778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84C75-AE37-5240-F184-796FF632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9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2A2E-0A0A-A382-8623-43A0C573A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83A10-DF0B-0A3A-52AB-D9D9BB171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24607-C85E-D6ED-0ADA-094274E72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B9775-D343-8E6E-94E3-B011BF7E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B03AF-1700-8023-C907-2683AE3C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34E38-97F2-0042-40B0-F72DE0B5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1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2B9243-FA73-688C-A7E4-914FF035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EEEDA-F7CA-F75F-0CC2-F2F839329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907B2-0331-E480-63EB-E122C7CAE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87E68-B74B-49AD-88DC-DA84E39C4D0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AC34-0F6F-8BEF-957B-12E9AA47A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18367-00A5-61A7-681F-92DE1C7B3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A805B-3F1B-4AB5-AF7D-2086D18B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2.png"/><Relationship Id="rId42" Type="http://schemas.openxmlformats.org/officeDocument/2006/relationships/image" Target="../media/image26.png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40" Type="http://schemas.openxmlformats.org/officeDocument/2006/relationships/image" Target="../media/image2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43" Type="http://schemas.openxmlformats.org/officeDocument/2006/relationships/image" Target="../media/image27.png"/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Population Biology of Isle Royale Wolves and Moose: An Overview | The  Wolves and Moose of Isle Royale">
            <a:extLst>
              <a:ext uri="{FF2B5EF4-FFF2-40B4-BE49-F238E27FC236}">
                <a16:creationId xmlns:a16="http://schemas.microsoft.com/office/drawing/2014/main" id="{8C3C3CE1-CCFD-C0FF-BFD5-C6823353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71450"/>
            <a:ext cx="11687175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E220F-D8EE-8096-67A2-D39439B3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697" y="1856509"/>
            <a:ext cx="7664604" cy="1745529"/>
          </a:xfrm>
          <a:solidFill>
            <a:schemeClr val="bg1">
              <a:alpha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Lab 9 – Distance Sampling for the Zombie Apocalypse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3235C-B0F6-378C-1F2F-4224EC6C2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014" y="3602038"/>
            <a:ext cx="5093970" cy="58134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i="1" dirty="0"/>
              <a:t>WLE 411, Week 15</a:t>
            </a:r>
          </a:p>
        </p:txBody>
      </p:sp>
    </p:spTree>
    <p:extLst>
      <p:ext uri="{BB962C8B-B14F-4D97-AF65-F5344CB8AC3E}">
        <p14:creationId xmlns:p14="http://schemas.microsoft.com/office/powerpoint/2010/main" val="41542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87CC-D1A7-DB0B-F02A-CE325F90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of WLE 411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F8DE-CA0E-1DDF-FD61-2FE483B48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examine covariates effects to identify possible mechanisms of population decline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CC292-C726-7C24-7ED5-E35DC4F08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6" t="22549" r="43861" b="18432"/>
          <a:stretch/>
        </p:blipFill>
        <p:spPr>
          <a:xfrm>
            <a:off x="1207711" y="2886052"/>
            <a:ext cx="4791636" cy="3425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07505-C69F-F02A-A3D0-D042B511E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9" t="30211" r="43704" b="12405"/>
          <a:stretch/>
        </p:blipFill>
        <p:spPr>
          <a:xfrm>
            <a:off x="6096000" y="2939106"/>
            <a:ext cx="4919100" cy="3305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8EAE7-DDC6-5873-61F3-9730E282BAE3}"/>
              </a:ext>
            </a:extLst>
          </p:cNvPr>
          <p:cNvSpPr txBox="1"/>
          <p:nvPr/>
        </p:nvSpPr>
        <p:spPr>
          <a:xfrm>
            <a:off x="1337699" y="6176963"/>
            <a:ext cx="45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534E1-A342-1E9F-ED29-4869C2F0C715}"/>
              </a:ext>
            </a:extLst>
          </p:cNvPr>
          <p:cNvSpPr txBox="1"/>
          <p:nvPr/>
        </p:nvSpPr>
        <p:spPr>
          <a:xfrm>
            <a:off x="6368858" y="6159490"/>
            <a:ext cx="45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1421272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6B5-C3E4-6C7D-B4C4-1A720D452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familiarity with quantitative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77FF-0FD3-C0C2-9929-8C7234B18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use Excel and R</a:t>
            </a:r>
          </a:p>
          <a:p>
            <a:r>
              <a:rPr lang="en-US" dirty="0"/>
              <a:t>Interpreting results and statistics</a:t>
            </a:r>
          </a:p>
          <a:p>
            <a:r>
              <a:rPr lang="en-US" dirty="0"/>
              <a:t>Turning data into management recommendations </a:t>
            </a:r>
          </a:p>
        </p:txBody>
      </p:sp>
      <p:pic>
        <p:nvPicPr>
          <p:cNvPr id="2050" name="Picture 2" descr="Maybe the real Reich was the friends we made along the way | Maybe The Real  Treasure Was the Friends We Made Along the Way | Know Your Meme">
            <a:extLst>
              <a:ext uri="{FF2B5EF4-FFF2-40B4-BE49-F238E27FC236}">
                <a16:creationId xmlns:a16="http://schemas.microsoft.com/office/drawing/2014/main" id="{CF1CA411-AE99-85E1-E91D-2929F8840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t="25874" r="50000" b="15734"/>
          <a:stretch/>
        </p:blipFill>
        <p:spPr bwMode="auto">
          <a:xfrm>
            <a:off x="4888006" y="3479949"/>
            <a:ext cx="2763372" cy="31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6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3857-81E1-7782-8E2C-D1A3AF24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course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2B15-08B7-F1ED-D9F8-6421359BC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is due in one week</a:t>
            </a:r>
          </a:p>
          <a:p>
            <a:pPr lvl="1"/>
            <a:r>
              <a:rPr lang="en-US" dirty="0"/>
              <a:t>Lab 7 revisions are due on the same day</a:t>
            </a:r>
          </a:p>
          <a:p>
            <a:r>
              <a:rPr lang="en-US" dirty="0"/>
              <a:t>Final grades are due to the university on Dec. 23</a:t>
            </a:r>
            <a:r>
              <a:rPr lang="en-US" baseline="30000" dirty="0"/>
              <a:t>rd</a:t>
            </a:r>
          </a:p>
          <a:p>
            <a:pPr lvl="1"/>
            <a:r>
              <a:rPr lang="en-US" dirty="0"/>
              <a:t>If you have any questions/concerns, let me know ASAP</a:t>
            </a:r>
          </a:p>
        </p:txBody>
      </p:sp>
    </p:spTree>
    <p:extLst>
      <p:ext uri="{BB962C8B-B14F-4D97-AF65-F5344CB8AC3E}">
        <p14:creationId xmlns:p14="http://schemas.microsoft.com/office/powerpoint/2010/main" val="78170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A208-0AEE-4A9F-B091-9EF7DC0F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a great semester!</a:t>
            </a:r>
          </a:p>
        </p:txBody>
      </p:sp>
      <p:pic>
        <p:nvPicPr>
          <p:cNvPr id="3074" name="Picture 2" descr="Grab your grouse gun: Warm, dry summer good for ruffs - Duluth News Tribune  | News, weather, and sports from Duluth, Minnesota">
            <a:extLst>
              <a:ext uri="{FF2B5EF4-FFF2-40B4-BE49-F238E27FC236}">
                <a16:creationId xmlns:a16="http://schemas.microsoft.com/office/drawing/2014/main" id="{CE1FA9D9-232E-BBFB-BEAF-47A6B580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57" y="1438692"/>
            <a:ext cx="2745626" cy="24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yoming's 2019 sage grouse count dips 21% - WyoFile">
            <a:extLst>
              <a:ext uri="{FF2B5EF4-FFF2-40B4-BE49-F238E27FC236}">
                <a16:creationId xmlns:a16="http://schemas.microsoft.com/office/drawing/2014/main" id="{737E128F-FF38-3BB7-FEE0-516B946B9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04" y="4085000"/>
            <a:ext cx="5327278" cy="24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C58C1-84C6-80B6-1442-7173F8585C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08" t="35686" r="44963" b="15294"/>
          <a:stretch/>
        </p:blipFill>
        <p:spPr>
          <a:xfrm>
            <a:off x="450475" y="3939060"/>
            <a:ext cx="3328149" cy="2736965"/>
          </a:xfrm>
          <a:prstGeom prst="rect">
            <a:avLst/>
          </a:prstGeom>
        </p:spPr>
      </p:pic>
      <p:pic>
        <p:nvPicPr>
          <p:cNvPr id="3078" name="Picture 6" descr="Common Eider - eBird">
            <a:extLst>
              <a:ext uri="{FF2B5EF4-FFF2-40B4-BE49-F238E27FC236}">
                <a16:creationId xmlns:a16="http://schemas.microsoft.com/office/drawing/2014/main" id="{014B1718-9C5C-4753-CE2D-CAD304F6A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2588"/>
            <a:ext cx="2725918" cy="20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esser Prairie-Chicken | Audubon Field Guide">
            <a:extLst>
              <a:ext uri="{FF2B5EF4-FFF2-40B4-BE49-F238E27FC236}">
                <a16:creationId xmlns:a16="http://schemas.microsoft.com/office/drawing/2014/main" id="{54ECAEE2-50CC-5026-1A3A-B53E8A1F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9"/>
          <a:stretch/>
        </p:blipFill>
        <p:spPr bwMode="auto">
          <a:xfrm>
            <a:off x="6949422" y="1707035"/>
            <a:ext cx="2261813" cy="196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ite-throated Dipper - eBird">
            <a:extLst>
              <a:ext uri="{FF2B5EF4-FFF2-40B4-BE49-F238E27FC236}">
                <a16:creationId xmlns:a16="http://schemas.microsoft.com/office/drawing/2014/main" id="{1C1B0F05-B4D9-7B49-DC5E-B4DA5EE1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781" y="4477871"/>
            <a:ext cx="2280626" cy="17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utria: What You Should Know About the Invasive Rodent">
            <a:extLst>
              <a:ext uri="{FF2B5EF4-FFF2-40B4-BE49-F238E27FC236}">
                <a16:creationId xmlns:a16="http://schemas.microsoft.com/office/drawing/2014/main" id="{25627765-245A-4031-80C4-6334F067F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/>
          <a:stretch/>
        </p:blipFill>
        <p:spPr bwMode="auto">
          <a:xfrm>
            <a:off x="9630334" y="1690688"/>
            <a:ext cx="2488021" cy="199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alifornia Fish &amp; Wildlife moves to protect greater sage grouse |  Courthouse News Service">
            <a:extLst>
              <a:ext uri="{FF2B5EF4-FFF2-40B4-BE49-F238E27FC236}">
                <a16:creationId xmlns:a16="http://schemas.microsoft.com/office/drawing/2014/main" id="{4A310A60-B92C-C5B8-8DEC-3D40D846F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237" y="5681156"/>
            <a:ext cx="1101810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ombie silhouette vector on white background">
            <a:extLst>
              <a:ext uri="{FF2B5EF4-FFF2-40B4-BE49-F238E27FC236}">
                <a16:creationId xmlns:a16="http://schemas.microsoft.com/office/drawing/2014/main" id="{AD81CD79-A978-4224-4A03-052A853C3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"/>
          <a:stretch/>
        </p:blipFill>
        <p:spPr bwMode="auto">
          <a:xfrm>
            <a:off x="2233878" y="1027906"/>
            <a:ext cx="7724244" cy="532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1C5A8-02C8-D2A6-3C03-1B5E6A3C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zombies?</a:t>
            </a:r>
          </a:p>
        </p:txBody>
      </p:sp>
    </p:spTree>
    <p:extLst>
      <p:ext uri="{BB962C8B-B14F-4D97-AF65-F5344CB8AC3E}">
        <p14:creationId xmlns:p14="http://schemas.microsoft.com/office/powerpoint/2010/main" val="3597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CB51-D0F3-872B-11A0-AC702038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distance sampling?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0718-70F5-DEF8-C28F-9E776315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for measuring density of unmarked individuals measured from point or line transects</a:t>
            </a:r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Detectability decreases with distance from transect</a:t>
            </a:r>
          </a:p>
          <a:p>
            <a:pPr lvl="1"/>
            <a:r>
              <a:rPr lang="en-US" dirty="0"/>
              <a:t>Density is uniform in respect to distance from transect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line with cartoon faces&#10;&#10;Description automatically generated with medium confidence">
            <a:extLst>
              <a:ext uri="{FF2B5EF4-FFF2-40B4-BE49-F238E27FC236}">
                <a16:creationId xmlns:a16="http://schemas.microsoft.com/office/drawing/2014/main" id="{62CB552F-F1A9-88AF-6A32-033CA37B3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741"/>
            <a:ext cx="7100047" cy="5486400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AEF39A58-576F-9F28-FDC8-8E6F3BDB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47" y="1618578"/>
            <a:ext cx="4950225" cy="41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erson's body&#10;&#10;Description automatically generated">
            <a:extLst>
              <a:ext uri="{FF2B5EF4-FFF2-40B4-BE49-F238E27FC236}">
                <a16:creationId xmlns:a16="http://schemas.microsoft.com/office/drawing/2014/main" id="{6820DE05-2DEF-959A-1A72-ED4FB0A82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12" y="396234"/>
            <a:ext cx="8061976" cy="60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1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B08D-F898-6ECC-4480-C6EDFB82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zombie densities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11C57-32AE-CA37-7368-658D68EB5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Default output of the </a:t>
                </a:r>
                <a:r>
                  <a:rPr lang="en-US" dirty="0" err="1"/>
                  <a:t>distsamp</a:t>
                </a:r>
                <a:r>
                  <a:rPr lang="en-US" dirty="0"/>
                  <a:t>() function is density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𝑧𝑜𝑚𝑏𝑖𝑒𝑠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How many zombies were in the area we effectively sampled?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11C57-32AE-CA37-7368-658D68EB5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4588E19-F996-0AD0-6F1D-6F761137C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40" y="2886883"/>
            <a:ext cx="4077820" cy="342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84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B08D-F898-6ECC-4480-C6EDFB82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zombie densities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14588E19-F996-0AD0-6F1D-6F761137C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40" y="1703547"/>
            <a:ext cx="4077820" cy="3425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2BFCD7-4E86-90BD-6168-C9422E2B440B}"/>
              </a:ext>
            </a:extLst>
          </p:cNvPr>
          <p:cNvSpPr txBox="1"/>
          <p:nvPr/>
        </p:nvSpPr>
        <p:spPr>
          <a:xfrm>
            <a:off x="1581710" y="5311588"/>
            <a:ext cx="45316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Nominal sampling distance: 50 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E2FFB-D0FD-BCCF-F938-D64052CC4ACC}"/>
              </a:ext>
            </a:extLst>
          </p:cNvPr>
          <p:cNvSpPr txBox="1"/>
          <p:nvPr/>
        </p:nvSpPr>
        <p:spPr>
          <a:xfrm>
            <a:off x="6211981" y="5311588"/>
            <a:ext cx="45316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C00000"/>
                </a:solidFill>
              </a:rPr>
              <a:t>Effective sampling distance: 16 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055F9E6-4B63-6AFB-CCE5-CC57A3F95DB3}"/>
                  </a:ext>
                </a:extLst>
              </p14:cNvPr>
              <p14:cNvContentPartPr/>
              <p14:nvPr/>
            </p14:nvContentPartPr>
            <p14:xfrm>
              <a:off x="4989007" y="1988725"/>
              <a:ext cx="2632680" cy="1900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055F9E6-4B63-6AFB-CCE5-CC57A3F95D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007" y="1917085"/>
                <a:ext cx="2704320" cy="20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895D3B9-176B-F080-6141-4825E704EE5A}"/>
                  </a:ext>
                </a:extLst>
              </p14:cNvPr>
              <p14:cNvContentPartPr/>
              <p14:nvPr/>
            </p14:nvContentPartPr>
            <p14:xfrm>
              <a:off x="4989007" y="2111125"/>
              <a:ext cx="360" cy="1720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895D3B9-176B-F080-6141-4825E704E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3007" y="2039125"/>
                <a:ext cx="72000" cy="18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5781696-D241-34AE-7860-59021762A82C}"/>
                  </a:ext>
                </a:extLst>
              </p14:cNvPr>
              <p14:cNvContentPartPr/>
              <p14:nvPr/>
            </p14:nvContentPartPr>
            <p14:xfrm>
              <a:off x="4989007" y="3845965"/>
              <a:ext cx="23385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5781696-D241-34AE-7860-59021762A8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3007" y="3774325"/>
                <a:ext cx="2410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E62985-CEB1-9528-444D-2A8AD9C7414F}"/>
                  </a:ext>
                </a:extLst>
              </p14:cNvPr>
              <p14:cNvContentPartPr/>
              <p14:nvPr/>
            </p14:nvContentPartPr>
            <p14:xfrm>
              <a:off x="5028247" y="2085925"/>
              <a:ext cx="2152800" cy="1666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E62985-CEB1-9528-444D-2A8AD9C741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2247" y="2013925"/>
                <a:ext cx="2224440" cy="18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0EB326C-C44B-FF9B-891B-335132CEE3A2}"/>
                  </a:ext>
                </a:extLst>
              </p14:cNvPr>
              <p14:cNvContentPartPr/>
              <p14:nvPr/>
            </p14:nvContentPartPr>
            <p14:xfrm>
              <a:off x="5042287" y="3386605"/>
              <a:ext cx="1923840" cy="272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0EB326C-C44B-FF9B-891B-335132CEE3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6287" y="3314965"/>
                <a:ext cx="19954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932A3FB-B975-9CD6-040B-90C7A483B818}"/>
                  </a:ext>
                </a:extLst>
              </p14:cNvPr>
              <p14:cNvContentPartPr/>
              <p14:nvPr/>
            </p14:nvContentPartPr>
            <p14:xfrm>
              <a:off x="5124727" y="3361765"/>
              <a:ext cx="155880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932A3FB-B975-9CD6-040B-90C7A483B8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88727" y="3290125"/>
                <a:ext cx="1630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DDAF27-26E3-09BC-D733-704318297A81}"/>
                  </a:ext>
                </a:extLst>
              </p14:cNvPr>
              <p14:cNvContentPartPr/>
              <p14:nvPr/>
            </p14:nvContentPartPr>
            <p14:xfrm>
              <a:off x="5069647" y="3253765"/>
              <a:ext cx="137052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DDAF27-26E3-09BC-D733-704318297A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3647" y="3182125"/>
                <a:ext cx="1442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CE3A836-AB96-8555-D5DF-B799DBE54D1B}"/>
                  </a:ext>
                </a:extLst>
              </p14:cNvPr>
              <p14:cNvContentPartPr/>
              <p14:nvPr/>
            </p14:nvContentPartPr>
            <p14:xfrm>
              <a:off x="5084407" y="3134605"/>
              <a:ext cx="1370520" cy="52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CE3A836-AB96-8555-D5DF-B799DBE54D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48407" y="3062605"/>
                <a:ext cx="14421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526C0CB-2F2C-E174-FF41-141957AA18BC}"/>
                  </a:ext>
                </a:extLst>
              </p14:cNvPr>
              <p14:cNvContentPartPr/>
              <p14:nvPr/>
            </p14:nvContentPartPr>
            <p14:xfrm>
              <a:off x="5056327" y="3052165"/>
              <a:ext cx="1203480" cy="95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526C0CB-2F2C-E174-FF41-141957AA18B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20327" y="2980525"/>
                <a:ext cx="1275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4C90F0F-469B-0270-842F-78D251B07C4E}"/>
                  </a:ext>
                </a:extLst>
              </p14:cNvPr>
              <p14:cNvContentPartPr/>
              <p14:nvPr/>
            </p14:nvContentPartPr>
            <p14:xfrm>
              <a:off x="5039047" y="3002845"/>
              <a:ext cx="1294560" cy="63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4C90F0F-469B-0270-842F-78D251B07C4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03047" y="2931205"/>
                <a:ext cx="13662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E720068-692E-587C-A7AB-8A1112E7969D}"/>
                  </a:ext>
                </a:extLst>
              </p14:cNvPr>
              <p14:cNvContentPartPr/>
              <p14:nvPr/>
            </p14:nvContentPartPr>
            <p14:xfrm>
              <a:off x="5082967" y="2917885"/>
              <a:ext cx="1114920" cy="55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E720068-692E-587C-A7AB-8A1112E796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46967" y="2845885"/>
                <a:ext cx="11865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2998F14-4B76-107B-B3B6-F21D5F34A281}"/>
                  </a:ext>
                </a:extLst>
              </p14:cNvPr>
              <p14:cNvContentPartPr/>
              <p14:nvPr/>
            </p14:nvContentPartPr>
            <p14:xfrm>
              <a:off x="5340007" y="2971885"/>
              <a:ext cx="550440" cy="14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2998F14-4B76-107B-B3B6-F21D5F34A28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04007" y="2899885"/>
                <a:ext cx="6220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CA7A866-5477-13AE-8600-BD699A4AE96F}"/>
                  </a:ext>
                </a:extLst>
              </p14:cNvPr>
              <p14:cNvContentPartPr/>
              <p14:nvPr/>
            </p14:nvContentPartPr>
            <p14:xfrm>
              <a:off x="5042287" y="2769205"/>
              <a:ext cx="1088280" cy="93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CA7A866-5477-13AE-8600-BD699A4AE96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06287" y="2697205"/>
                <a:ext cx="11599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25E5EEE-07E3-FE2C-3E76-4A12F5BF1289}"/>
                  </a:ext>
                </a:extLst>
              </p14:cNvPr>
              <p14:cNvContentPartPr/>
              <p14:nvPr/>
            </p14:nvContentPartPr>
            <p14:xfrm>
              <a:off x="5112487" y="2831485"/>
              <a:ext cx="91440" cy="32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25E5EEE-07E3-FE2C-3E76-4A12F5BF128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76487" y="2759845"/>
                <a:ext cx="163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2D6AC93-3423-96FB-4B21-71F6A585411D}"/>
                  </a:ext>
                </a:extLst>
              </p14:cNvPr>
              <p14:cNvContentPartPr/>
              <p14:nvPr/>
            </p14:nvContentPartPr>
            <p14:xfrm>
              <a:off x="5082967" y="2648965"/>
              <a:ext cx="886320" cy="106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2D6AC93-3423-96FB-4B21-71F6A58541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46967" y="2577325"/>
                <a:ext cx="957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9FB95A8-B9FF-6285-82F4-6D7222DA1DAA}"/>
                  </a:ext>
                </a:extLst>
              </p14:cNvPr>
              <p14:cNvContentPartPr/>
              <p14:nvPr/>
            </p14:nvContentPartPr>
            <p14:xfrm>
              <a:off x="5030767" y="2540605"/>
              <a:ext cx="953640" cy="1357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9FB95A8-B9FF-6285-82F4-6D7222DA1DA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94767" y="2468605"/>
                <a:ext cx="10252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A0A6863-908C-E743-19E1-BFE538B96D54}"/>
                  </a:ext>
                </a:extLst>
              </p14:cNvPr>
              <p14:cNvContentPartPr/>
              <p14:nvPr/>
            </p14:nvContentPartPr>
            <p14:xfrm>
              <a:off x="5096287" y="2433685"/>
              <a:ext cx="699120" cy="1227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A0A6863-908C-E743-19E1-BFE538B96D5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060287" y="2362045"/>
                <a:ext cx="7707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F4C1A83-48CA-5DEF-9C7A-07C4354F6652}"/>
                  </a:ext>
                </a:extLst>
              </p14:cNvPr>
              <p14:cNvContentPartPr/>
              <p14:nvPr/>
            </p14:nvContentPartPr>
            <p14:xfrm>
              <a:off x="5076487" y="2307325"/>
              <a:ext cx="545040" cy="19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F4C1A83-48CA-5DEF-9C7A-07C4354F665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40487" y="2235685"/>
                <a:ext cx="616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0C98332-D0E8-59BB-F2C0-90EF9172EBE3}"/>
                  </a:ext>
                </a:extLst>
              </p14:cNvPr>
              <p14:cNvContentPartPr/>
              <p14:nvPr/>
            </p14:nvContentPartPr>
            <p14:xfrm>
              <a:off x="5069647" y="2205085"/>
              <a:ext cx="361800" cy="14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0C98332-D0E8-59BB-F2C0-90EF9172EBE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33647" y="2133085"/>
                <a:ext cx="433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6167BC8-E85A-306A-FBB0-1FBDB819659D}"/>
                  </a:ext>
                </a:extLst>
              </p14:cNvPr>
              <p14:cNvContentPartPr/>
              <p14:nvPr/>
            </p14:nvContentPartPr>
            <p14:xfrm>
              <a:off x="5030407" y="2136325"/>
              <a:ext cx="240840" cy="42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6167BC8-E85A-306A-FBB0-1FBDB819659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94767" y="2064685"/>
                <a:ext cx="3124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04BE22C-8D72-61A8-63E1-8CAE9DBAA5C1}"/>
                  </a:ext>
                </a:extLst>
              </p:cNvPr>
              <p:cNvSpPr txBox="1"/>
              <p:nvPr/>
            </p:nvSpPr>
            <p:spPr>
              <a:xfrm>
                <a:off x="1226333" y="5970872"/>
                <a:ext cx="10146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𝑍𝑜𝑚𝑏𝑖𝑒𝑠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𝐷𝑒𝑛𝑠𝑖𝑡𝑦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𝑇𝑟𝑎𝑛𝑠𝑒𝑐𝑡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𝐸𝑓𝑓𝑒𝑐𝑡𝑖𝑣𝑒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04BE22C-8D72-61A8-63E1-8CAE9DBAA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33" y="5970872"/>
                <a:ext cx="10146688" cy="307777"/>
              </a:xfrm>
              <a:prstGeom prst="rect">
                <a:avLst/>
              </a:prstGeom>
              <a:blipFill>
                <a:blip r:embed="rId4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52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87CC-D1A7-DB0B-F02A-CE325F90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of WLE 411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F8DE-CA0E-1DDF-FD61-2FE483B48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Animals can be counted using both marked and unmarked techniques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B6C7F-87F7-58AB-E2BA-4F04CDCF6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4" t="31961" r="50000" b="28235"/>
          <a:stretch/>
        </p:blipFill>
        <p:spPr>
          <a:xfrm>
            <a:off x="1573306" y="2864225"/>
            <a:ext cx="4522694" cy="2729754"/>
          </a:xfrm>
          <a:prstGeom prst="rect">
            <a:avLst/>
          </a:prstGeom>
        </p:spPr>
      </p:pic>
      <p:pic>
        <p:nvPicPr>
          <p:cNvPr id="8" name="Picture 7" descr="A diagram of a line with cartoon faces">
            <a:extLst>
              <a:ext uri="{FF2B5EF4-FFF2-40B4-BE49-F238E27FC236}">
                <a16:creationId xmlns:a16="http://schemas.microsoft.com/office/drawing/2014/main" id="{4F64F1EE-2726-DCDA-694D-1373FB1F4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47" y="2538847"/>
            <a:ext cx="4374777" cy="3380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8ED1AB-7CBA-C3A2-91A4-CE65B2754604}"/>
              </a:ext>
            </a:extLst>
          </p:cNvPr>
          <p:cNvSpPr txBox="1"/>
          <p:nvPr/>
        </p:nvSpPr>
        <p:spPr>
          <a:xfrm>
            <a:off x="1402976" y="5745013"/>
            <a:ext cx="45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Cormack-Jolly-</a:t>
            </a:r>
            <a:r>
              <a:rPr lang="en-US" sz="2000" dirty="0" err="1"/>
              <a:t>Seber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7E36B-90C2-0655-5962-6DFF3C0079A5}"/>
              </a:ext>
            </a:extLst>
          </p:cNvPr>
          <p:cNvSpPr txBox="1"/>
          <p:nvPr/>
        </p:nvSpPr>
        <p:spPr>
          <a:xfrm>
            <a:off x="6575612" y="5745013"/>
            <a:ext cx="45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Distance Sampling</a:t>
            </a:r>
          </a:p>
        </p:txBody>
      </p:sp>
    </p:spTree>
    <p:extLst>
      <p:ext uri="{BB962C8B-B14F-4D97-AF65-F5344CB8AC3E}">
        <p14:creationId xmlns:p14="http://schemas.microsoft.com/office/powerpoint/2010/main" val="240156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187CC-D1A7-DB0B-F02A-CE325F90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of WLE 411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F8DE-CA0E-1DDF-FD61-2FE483B48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206" y="1838606"/>
            <a:ext cx="10515600" cy="4351338"/>
          </a:xfrm>
        </p:spPr>
        <p:txBody>
          <a:bodyPr/>
          <a:lstStyle/>
          <a:p>
            <a:r>
              <a:rPr lang="en-US" dirty="0"/>
              <a:t>We can predict population sizes and trends into the future based on count data and survival/reproductive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E6F29-9B0F-D4AF-6329-DEA2BF270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3" t="17451" r="21691" b="11961"/>
          <a:stretch/>
        </p:blipFill>
        <p:spPr>
          <a:xfrm>
            <a:off x="349574" y="3113389"/>
            <a:ext cx="3592358" cy="2444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69B07A-AB64-FA95-01B2-6C0DE8263F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34" t="48039" r="40662" b="25882"/>
          <a:stretch/>
        </p:blipFill>
        <p:spPr>
          <a:xfrm>
            <a:off x="4313994" y="3113389"/>
            <a:ext cx="3585906" cy="2577977"/>
          </a:xfrm>
          <a:prstGeom prst="rect">
            <a:avLst/>
          </a:prstGeom>
        </p:spPr>
      </p:pic>
      <p:pic>
        <p:nvPicPr>
          <p:cNvPr id="11" name="Picture 10" descr="A diagram of a diagram of a person's life cycle&#10;&#10;Description automatically generated">
            <a:extLst>
              <a:ext uri="{FF2B5EF4-FFF2-40B4-BE49-F238E27FC236}">
                <a16:creationId xmlns:a16="http://schemas.microsoft.com/office/drawing/2014/main" id="{82537BFE-951E-E102-348A-8CA065D73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639" y="3113389"/>
            <a:ext cx="3343787" cy="20081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789C2E-96F8-094A-219B-D6F3B79A9DB1}"/>
              </a:ext>
            </a:extLst>
          </p:cNvPr>
          <p:cNvSpPr txBox="1"/>
          <p:nvPr/>
        </p:nvSpPr>
        <p:spPr>
          <a:xfrm>
            <a:off x="0" y="5600757"/>
            <a:ext cx="45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Exponential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06134F-1522-DEDA-CEAE-7D2EBCA27BF6}"/>
              </a:ext>
            </a:extLst>
          </p:cNvPr>
          <p:cNvSpPr txBox="1"/>
          <p:nvPr/>
        </p:nvSpPr>
        <p:spPr>
          <a:xfrm>
            <a:off x="4186518" y="5643421"/>
            <a:ext cx="45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Logistic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C49F8B-6F14-F8EE-1F74-FCCDC6DBD3D0}"/>
              </a:ext>
            </a:extLst>
          </p:cNvPr>
          <p:cNvSpPr txBox="1"/>
          <p:nvPr/>
        </p:nvSpPr>
        <p:spPr>
          <a:xfrm>
            <a:off x="7938738" y="5643421"/>
            <a:ext cx="45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Age-based</a:t>
            </a:r>
          </a:p>
        </p:txBody>
      </p:sp>
    </p:spTree>
    <p:extLst>
      <p:ext uri="{BB962C8B-B14F-4D97-AF65-F5344CB8AC3E}">
        <p14:creationId xmlns:p14="http://schemas.microsoft.com/office/powerpoint/2010/main" val="2768296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269</Words>
  <Application>Microsoft Office PowerPoint</Application>
  <PresentationFormat>Widescreen</PresentationFormat>
  <Paragraphs>46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Lab 9 – Distance Sampling for the Zombie Apocalypse</vt:lpstr>
      <vt:lpstr>Why zombies?</vt:lpstr>
      <vt:lpstr>What is distance sampling?</vt:lpstr>
      <vt:lpstr>PowerPoint Presentation</vt:lpstr>
      <vt:lpstr>PowerPoint Presentation</vt:lpstr>
      <vt:lpstr>Calculating zombie densities</vt:lpstr>
      <vt:lpstr>Calculating zombie densities</vt:lpstr>
      <vt:lpstr>Themes of WLE 411</vt:lpstr>
      <vt:lpstr>Themes of WLE 411</vt:lpstr>
      <vt:lpstr>Themes of WLE 411</vt:lpstr>
      <vt:lpstr>General familiarity with quantitative techniques</vt:lpstr>
      <vt:lpstr>Last course reminders</vt:lpstr>
      <vt:lpstr>Thanks for a great semester!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9 – Distance Sampling for the Zombie Apocalypse</dc:title>
  <dc:creator>Liam Berigan</dc:creator>
  <cp:lastModifiedBy>Liam Berigan</cp:lastModifiedBy>
  <cp:revision>1</cp:revision>
  <dcterms:created xsi:type="dcterms:W3CDTF">2023-12-03T15:07:42Z</dcterms:created>
  <dcterms:modified xsi:type="dcterms:W3CDTF">2023-12-03T17:21:22Z</dcterms:modified>
</cp:coreProperties>
</file>